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tmp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Default Extension="tiff" ContentType="image/tif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ags/tag2.xml" ContentType="application/vnd.openxmlformats-officedocument.presentationml.tags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8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9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4"/>
  </p:sldMasterIdLst>
  <p:notesMasterIdLst>
    <p:notesMasterId r:id="rId23"/>
  </p:notesMasterIdLst>
  <p:handoutMasterIdLst>
    <p:handoutMasterId r:id="rId24"/>
  </p:handoutMasterIdLst>
  <p:sldIdLst>
    <p:sldId id="1066" r:id="rId5"/>
    <p:sldId id="1127" r:id="rId6"/>
    <p:sldId id="1157" r:id="rId7"/>
    <p:sldId id="1083" r:id="rId8"/>
    <p:sldId id="1167" r:id="rId9"/>
    <p:sldId id="1180" r:id="rId10"/>
    <p:sldId id="1171" r:id="rId11"/>
    <p:sldId id="1172" r:id="rId12"/>
    <p:sldId id="1170" r:id="rId13"/>
    <p:sldId id="1173" r:id="rId14"/>
    <p:sldId id="1154" r:id="rId15"/>
    <p:sldId id="1174" r:id="rId16"/>
    <p:sldId id="1175" r:id="rId17"/>
    <p:sldId id="1176" r:id="rId18"/>
    <p:sldId id="1178" r:id="rId19"/>
    <p:sldId id="1177" r:id="rId20"/>
    <p:sldId id="1179" r:id="rId21"/>
    <p:sldId id="1181" r:id="rId22"/>
  </p:sldIdLst>
  <p:sldSz cx="9144000" cy="6858000" type="screen4x3"/>
  <p:notesSz cx="6883400" cy="9906000"/>
  <p:custDataLst>
    <p:tags r:id="rId25"/>
  </p:custDataLst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/>
        <a:cs typeface="ＭＳ Ｐゴシック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/>
        <a:cs typeface="ＭＳ Ｐゴシック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/>
        <a:cs typeface="ＭＳ Ｐゴシック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/>
        <a:cs typeface="ＭＳ Ｐゴシック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/>
        <a:cs typeface="ＭＳ Ｐゴシック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/>
        <a:cs typeface="ＭＳ Ｐゴシック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/>
        <a:cs typeface="ＭＳ Ｐゴシック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/>
        <a:cs typeface="ＭＳ Ｐゴシック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/>
        <a:cs typeface="ＭＳ Ｐゴシック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933">
          <p15:clr>
            <a:srgbClr val="A4A3A4"/>
          </p15:clr>
        </p15:guide>
        <p15:guide id="2" pos="4896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Onclin Olivier (Belfius)" initials="OO(" lastIdx="13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1626F"/>
    <a:srgbClr val="C30045"/>
    <a:srgbClr val="B40439"/>
    <a:srgbClr val="979FAA"/>
    <a:srgbClr val="5A0037"/>
    <a:srgbClr val="4C0038"/>
    <a:srgbClr val="E8E8E8"/>
    <a:srgbClr val="AE1C4D"/>
    <a:srgbClr val="CA5F82"/>
    <a:srgbClr val="380E1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262" autoAdjust="0"/>
    <p:restoredTop sz="99012" autoAdjust="0"/>
  </p:normalViewPr>
  <p:slideViewPr>
    <p:cSldViewPr snapToObjects="1">
      <p:cViewPr>
        <p:scale>
          <a:sx n="100" d="100"/>
          <a:sy n="100" d="100"/>
        </p:scale>
        <p:origin x="-516" y="-270"/>
      </p:cViewPr>
      <p:guideLst>
        <p:guide orient="horz" pos="3521"/>
        <p:guide orient="horz" pos="467"/>
        <p:guide orient="horz" pos="3519"/>
        <p:guide orient="horz" pos="3383"/>
        <p:guide orient="horz" pos="2841"/>
        <p:guide pos="3853"/>
        <p:guide pos="260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065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gs" Target="tags/tag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E31763A-6945-4735-983E-E5EC5D70D1CB}" type="doc">
      <dgm:prSet loTypeId="urn:microsoft.com/office/officeart/2008/layout/HorizontalMultiLevelHierarchy" loCatId="hierarchy" qsTypeId="urn:microsoft.com/office/officeart/2005/8/quickstyle/simple1#2" qsCatId="simple" csTypeId="urn:microsoft.com/office/officeart/2005/8/colors/accent0_1" csCatId="mainScheme" phldr="1"/>
      <dgm:spPr/>
      <dgm:t>
        <a:bodyPr/>
        <a:lstStyle/>
        <a:p>
          <a:endParaRPr lang="en-US"/>
        </a:p>
      </dgm:t>
    </dgm:pt>
    <dgm:pt modelId="{D3063E04-772E-4226-9A54-3BAE74787411}">
      <dgm:prSet phldrT="[Text]"/>
      <dgm:spPr/>
      <dgm:t>
        <a:bodyPr/>
        <a:lstStyle/>
        <a:p>
          <a:r>
            <a:rPr lang="fr-BE" dirty="0" smtClean="0"/>
            <a:t>Efficacité énergétique</a:t>
          </a:r>
          <a:endParaRPr lang="en-US" dirty="0"/>
        </a:p>
      </dgm:t>
    </dgm:pt>
    <dgm:pt modelId="{E2A3D956-AB8D-4EE5-A58A-190297039195}" type="parTrans" cxnId="{44419155-1999-4EDA-9A9D-ECC81A984D67}">
      <dgm:prSet/>
      <dgm:spPr/>
      <dgm:t>
        <a:bodyPr/>
        <a:lstStyle/>
        <a:p>
          <a:endParaRPr lang="en-US"/>
        </a:p>
      </dgm:t>
    </dgm:pt>
    <dgm:pt modelId="{C4C85EFB-0C65-4B07-975C-6828DE459EEB}" type="sibTrans" cxnId="{44419155-1999-4EDA-9A9D-ECC81A984D67}">
      <dgm:prSet/>
      <dgm:spPr/>
      <dgm:t>
        <a:bodyPr/>
        <a:lstStyle/>
        <a:p>
          <a:endParaRPr lang="en-US"/>
        </a:p>
      </dgm:t>
    </dgm:pt>
    <dgm:pt modelId="{D0ACCEC8-E214-4043-BC71-830836369C73}">
      <dgm:prSet phldrT="[Text]"/>
      <dgm:spPr/>
      <dgm:t>
        <a:bodyPr vert="horz"/>
        <a:lstStyle/>
        <a:p>
          <a:r>
            <a:rPr lang="fr-BE" dirty="0" smtClean="0"/>
            <a:t>Solaire</a:t>
          </a:r>
          <a:endParaRPr lang="en-US" dirty="0"/>
        </a:p>
      </dgm:t>
    </dgm:pt>
    <dgm:pt modelId="{C56C8701-D117-4A19-86BC-C082E9193A2F}" type="parTrans" cxnId="{FB8174E7-4022-44A9-ACE4-3F29C9E4E2CA}">
      <dgm:prSet/>
      <dgm:spPr/>
      <dgm:t>
        <a:bodyPr/>
        <a:lstStyle/>
        <a:p>
          <a:endParaRPr lang="en-US"/>
        </a:p>
      </dgm:t>
    </dgm:pt>
    <dgm:pt modelId="{A438939D-570D-47D1-B60F-6FB08F9313E7}" type="sibTrans" cxnId="{FB8174E7-4022-44A9-ACE4-3F29C9E4E2CA}">
      <dgm:prSet/>
      <dgm:spPr/>
      <dgm:t>
        <a:bodyPr/>
        <a:lstStyle/>
        <a:p>
          <a:endParaRPr lang="en-US"/>
        </a:p>
      </dgm:t>
    </dgm:pt>
    <dgm:pt modelId="{88862A0A-CCC6-4995-BA52-EFFC6F57BC2C}">
      <dgm:prSet phldrT="[Text]"/>
      <dgm:spPr/>
      <dgm:t>
        <a:bodyPr vert="horz"/>
        <a:lstStyle/>
        <a:p>
          <a:r>
            <a:rPr lang="fr-BE" dirty="0" smtClean="0"/>
            <a:t>Eolien</a:t>
          </a:r>
          <a:endParaRPr lang="en-US" dirty="0"/>
        </a:p>
      </dgm:t>
    </dgm:pt>
    <dgm:pt modelId="{03066DB4-1FA4-4084-95F9-5AC85D4EDBCC}" type="parTrans" cxnId="{25BF1260-6DAC-46D5-B8DA-FA0AD74601A0}">
      <dgm:prSet/>
      <dgm:spPr/>
      <dgm:t>
        <a:bodyPr/>
        <a:lstStyle/>
        <a:p>
          <a:endParaRPr lang="en-US"/>
        </a:p>
      </dgm:t>
    </dgm:pt>
    <dgm:pt modelId="{0F8439DB-666A-4112-98CB-C2900C5C31FC}" type="sibTrans" cxnId="{25BF1260-6DAC-46D5-B8DA-FA0AD74601A0}">
      <dgm:prSet/>
      <dgm:spPr/>
      <dgm:t>
        <a:bodyPr/>
        <a:lstStyle/>
        <a:p>
          <a:endParaRPr lang="en-US"/>
        </a:p>
      </dgm:t>
    </dgm:pt>
    <dgm:pt modelId="{6FD75027-4FA8-4E39-AD4E-CFD15D5CEE78}">
      <dgm:prSet phldrT="[Text]"/>
      <dgm:spPr/>
      <dgm:t>
        <a:bodyPr vert="horz"/>
        <a:lstStyle/>
        <a:p>
          <a:r>
            <a:rPr lang="fr-BE" dirty="0" smtClean="0"/>
            <a:t>Biomasse</a:t>
          </a:r>
          <a:endParaRPr lang="en-US" dirty="0"/>
        </a:p>
      </dgm:t>
    </dgm:pt>
    <dgm:pt modelId="{FF895A62-50A1-4507-94E5-32E5FB7A9CAF}" type="parTrans" cxnId="{014F7093-D19B-4C6F-975C-18953C099605}">
      <dgm:prSet/>
      <dgm:spPr/>
      <dgm:t>
        <a:bodyPr/>
        <a:lstStyle/>
        <a:p>
          <a:endParaRPr lang="en-US"/>
        </a:p>
      </dgm:t>
    </dgm:pt>
    <dgm:pt modelId="{BC1B9150-B61D-4B5A-A119-1F1AF8088CCB}" type="sibTrans" cxnId="{014F7093-D19B-4C6F-975C-18953C099605}">
      <dgm:prSet/>
      <dgm:spPr/>
      <dgm:t>
        <a:bodyPr/>
        <a:lstStyle/>
        <a:p>
          <a:endParaRPr lang="en-US"/>
        </a:p>
      </dgm:t>
    </dgm:pt>
    <dgm:pt modelId="{86DF788E-1E4A-456E-8A41-23CA46A8C9AB}">
      <dgm:prSet phldrT="[Text]"/>
      <dgm:spPr/>
      <dgm:t>
        <a:bodyPr vert="horz"/>
        <a:lstStyle/>
        <a:p>
          <a:r>
            <a:rPr lang="fr-BE" dirty="0" smtClean="0"/>
            <a:t>Cogénération</a:t>
          </a:r>
          <a:endParaRPr lang="en-US" dirty="0"/>
        </a:p>
      </dgm:t>
    </dgm:pt>
    <dgm:pt modelId="{F01A90E5-DC8C-41D3-BA33-52A3E6105F8A}" type="parTrans" cxnId="{5C20FB92-B69C-4748-AAC3-75AA52B133A4}">
      <dgm:prSet/>
      <dgm:spPr/>
      <dgm:t>
        <a:bodyPr/>
        <a:lstStyle/>
        <a:p>
          <a:endParaRPr lang="en-US"/>
        </a:p>
      </dgm:t>
    </dgm:pt>
    <dgm:pt modelId="{A5107C58-1A7E-49AE-BEB2-E5D34672AACA}" type="sibTrans" cxnId="{5C20FB92-B69C-4748-AAC3-75AA52B133A4}">
      <dgm:prSet/>
      <dgm:spPr/>
      <dgm:t>
        <a:bodyPr/>
        <a:lstStyle/>
        <a:p>
          <a:endParaRPr lang="en-US"/>
        </a:p>
      </dgm:t>
    </dgm:pt>
    <dgm:pt modelId="{9B230B6C-2DE3-47C4-AF07-2DA2495791F4}">
      <dgm:prSet phldrT="[Text]"/>
      <dgm:spPr/>
      <dgm:t>
        <a:bodyPr vert="horz"/>
        <a:lstStyle/>
        <a:p>
          <a:r>
            <a:rPr lang="fr-BE" dirty="0" smtClean="0"/>
            <a:t>Chauffage urbain</a:t>
          </a:r>
          <a:endParaRPr lang="en-US" dirty="0"/>
        </a:p>
      </dgm:t>
    </dgm:pt>
    <dgm:pt modelId="{CEA16083-17B8-4F3F-8144-328B43C5251E}" type="parTrans" cxnId="{AC371E09-5CFB-49CE-81F4-67B699994699}">
      <dgm:prSet/>
      <dgm:spPr/>
      <dgm:t>
        <a:bodyPr/>
        <a:lstStyle/>
        <a:p>
          <a:endParaRPr lang="en-US"/>
        </a:p>
      </dgm:t>
    </dgm:pt>
    <dgm:pt modelId="{D2929546-4882-40ED-9EAA-044A50C9A1CA}" type="sibTrans" cxnId="{AC371E09-5CFB-49CE-81F4-67B699994699}">
      <dgm:prSet/>
      <dgm:spPr/>
      <dgm:t>
        <a:bodyPr/>
        <a:lstStyle/>
        <a:p>
          <a:endParaRPr lang="en-US"/>
        </a:p>
      </dgm:t>
    </dgm:pt>
    <dgm:pt modelId="{A44C7C57-6E1F-43E9-B65F-69FB69670666}">
      <dgm:prSet phldrT="[Text]"/>
      <dgm:spPr/>
      <dgm:t>
        <a:bodyPr vert="horz"/>
        <a:lstStyle/>
        <a:p>
          <a:r>
            <a:rPr lang="fr-BE" dirty="0" smtClean="0"/>
            <a:t>Efficacité énergétique : construction</a:t>
          </a:r>
        </a:p>
      </dgm:t>
    </dgm:pt>
    <dgm:pt modelId="{A919FEEC-3006-494E-BAA1-4A4B96A58A23}" type="parTrans" cxnId="{560D4944-341F-4121-A2AD-A2DBF11D919C}">
      <dgm:prSet/>
      <dgm:spPr/>
      <dgm:t>
        <a:bodyPr/>
        <a:lstStyle/>
        <a:p>
          <a:endParaRPr lang="en-US"/>
        </a:p>
      </dgm:t>
    </dgm:pt>
    <dgm:pt modelId="{3D9E75F2-AEC5-4B5C-A4BD-039D55E1B475}" type="sibTrans" cxnId="{560D4944-341F-4121-A2AD-A2DBF11D919C}">
      <dgm:prSet/>
      <dgm:spPr/>
      <dgm:t>
        <a:bodyPr/>
        <a:lstStyle/>
        <a:p>
          <a:endParaRPr lang="en-US"/>
        </a:p>
      </dgm:t>
    </dgm:pt>
    <dgm:pt modelId="{BEDC88FA-A821-4DB3-A60A-CF4A473BEDA3}">
      <dgm:prSet phldrT="[Text]"/>
      <dgm:spPr/>
      <dgm:t>
        <a:bodyPr vert="horz"/>
        <a:lstStyle/>
        <a:p>
          <a:r>
            <a:rPr lang="fr-BE" dirty="0" smtClean="0"/>
            <a:t>Efficacité bâtiment : rénovation </a:t>
          </a:r>
          <a:r>
            <a:rPr lang="fr-BE" b="1" dirty="0" smtClean="0">
              <a:solidFill>
                <a:srgbClr val="B40439"/>
              </a:solidFill>
            </a:rPr>
            <a:t>– maintenant aussi des rénovations partielles</a:t>
          </a:r>
          <a:endParaRPr lang="en-US" b="1" dirty="0">
            <a:solidFill>
              <a:srgbClr val="B40439"/>
            </a:solidFill>
          </a:endParaRPr>
        </a:p>
      </dgm:t>
    </dgm:pt>
    <dgm:pt modelId="{05704E9F-9787-4E1C-8697-B67CAD1DA7A4}" type="parTrans" cxnId="{2AB3A9E9-9E70-4E6D-8C38-C95D7AA08AC5}">
      <dgm:prSet/>
      <dgm:spPr/>
      <dgm:t>
        <a:bodyPr/>
        <a:lstStyle/>
        <a:p>
          <a:endParaRPr lang="en-US"/>
        </a:p>
      </dgm:t>
    </dgm:pt>
    <dgm:pt modelId="{3153ED37-2342-4CF0-A566-3E40F96D67C7}" type="sibTrans" cxnId="{2AB3A9E9-9E70-4E6D-8C38-C95D7AA08AC5}">
      <dgm:prSet/>
      <dgm:spPr/>
      <dgm:t>
        <a:bodyPr/>
        <a:lstStyle/>
        <a:p>
          <a:endParaRPr lang="en-US"/>
        </a:p>
      </dgm:t>
    </dgm:pt>
    <dgm:pt modelId="{93B0058A-52FF-42B4-8D3C-ECFE36EDA89B}">
      <dgm:prSet phldrT="[Text]"/>
      <dgm:spPr/>
      <dgm:t>
        <a:bodyPr vert="horz"/>
        <a:lstStyle/>
        <a:p>
          <a:r>
            <a:rPr lang="fr-BE" dirty="0" smtClean="0"/>
            <a:t>Eclairage public</a:t>
          </a:r>
          <a:endParaRPr lang="en-US" dirty="0"/>
        </a:p>
      </dgm:t>
    </dgm:pt>
    <dgm:pt modelId="{DB859648-3C24-42FA-A914-CA67759ADB23}" type="parTrans" cxnId="{E0783A55-23D7-4671-A4EA-F1564FF709BB}">
      <dgm:prSet/>
      <dgm:spPr/>
      <dgm:t>
        <a:bodyPr/>
        <a:lstStyle/>
        <a:p>
          <a:endParaRPr lang="en-US"/>
        </a:p>
      </dgm:t>
    </dgm:pt>
    <dgm:pt modelId="{6F56F540-55F0-4879-BE8D-4A7D0D60E281}" type="sibTrans" cxnId="{E0783A55-23D7-4671-A4EA-F1564FF709BB}">
      <dgm:prSet/>
      <dgm:spPr/>
      <dgm:t>
        <a:bodyPr/>
        <a:lstStyle/>
        <a:p>
          <a:endParaRPr lang="en-US"/>
        </a:p>
      </dgm:t>
    </dgm:pt>
    <dgm:pt modelId="{9E52E6FE-9611-41D7-8016-1CDD22136B72}">
      <dgm:prSet phldrT="[Text]"/>
      <dgm:spPr/>
      <dgm:t>
        <a:bodyPr vert="horz"/>
        <a:lstStyle/>
        <a:p>
          <a:r>
            <a:rPr lang="fr-BE" dirty="0" smtClean="0"/>
            <a:t>Bâtiments éco-performantes</a:t>
          </a:r>
          <a:endParaRPr lang="en-US" dirty="0"/>
        </a:p>
      </dgm:t>
    </dgm:pt>
    <dgm:pt modelId="{4447A83F-1019-4BFF-BD5D-6B63D9E94600}" type="parTrans" cxnId="{1DB3FCBA-A422-4FAC-A5C3-787517CAB7C2}">
      <dgm:prSet/>
      <dgm:spPr/>
      <dgm:t>
        <a:bodyPr/>
        <a:lstStyle/>
        <a:p>
          <a:endParaRPr lang="en-US"/>
        </a:p>
      </dgm:t>
    </dgm:pt>
    <dgm:pt modelId="{A37B90CD-AECB-4B60-9B5E-D14FCCFF3FAE}" type="sibTrans" cxnId="{1DB3FCBA-A422-4FAC-A5C3-787517CAB7C2}">
      <dgm:prSet/>
      <dgm:spPr/>
      <dgm:t>
        <a:bodyPr/>
        <a:lstStyle/>
        <a:p>
          <a:endParaRPr lang="en-US"/>
        </a:p>
      </dgm:t>
    </dgm:pt>
    <dgm:pt modelId="{850342E9-09A0-4E71-897B-16450A8F11CD}" type="pres">
      <dgm:prSet presAssocID="{BE31763A-6945-4735-983E-E5EC5D70D1CB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7528D5B-B963-478A-BCBD-87C1E7B38116}" type="pres">
      <dgm:prSet presAssocID="{D3063E04-772E-4226-9A54-3BAE74787411}" presName="root1" presStyleCnt="0"/>
      <dgm:spPr/>
      <dgm:t>
        <a:bodyPr/>
        <a:lstStyle/>
        <a:p>
          <a:endParaRPr lang="en-US"/>
        </a:p>
      </dgm:t>
    </dgm:pt>
    <dgm:pt modelId="{7D2B2708-09A8-4376-839F-6F852A052AC9}" type="pres">
      <dgm:prSet presAssocID="{D3063E04-772E-4226-9A54-3BAE74787411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082F51A-B5AE-4293-A257-23923AE2B36C}" type="pres">
      <dgm:prSet presAssocID="{D3063E04-772E-4226-9A54-3BAE74787411}" presName="level2hierChild" presStyleCnt="0"/>
      <dgm:spPr/>
      <dgm:t>
        <a:bodyPr/>
        <a:lstStyle/>
        <a:p>
          <a:endParaRPr lang="en-US"/>
        </a:p>
      </dgm:t>
    </dgm:pt>
    <dgm:pt modelId="{8D5400E6-DD11-42CD-926A-E782BBAF74CE}" type="pres">
      <dgm:prSet presAssocID="{C56C8701-D117-4A19-86BC-C082E9193A2F}" presName="conn2-1" presStyleLbl="parChTrans1D2" presStyleIdx="0" presStyleCnt="3"/>
      <dgm:spPr/>
      <dgm:t>
        <a:bodyPr/>
        <a:lstStyle/>
        <a:p>
          <a:endParaRPr lang="en-US"/>
        </a:p>
      </dgm:t>
    </dgm:pt>
    <dgm:pt modelId="{751F09F4-2522-4D57-9147-B43E8EADD97C}" type="pres">
      <dgm:prSet presAssocID="{C56C8701-D117-4A19-86BC-C082E9193A2F}" presName="connTx" presStyleLbl="parChTrans1D2" presStyleIdx="0" presStyleCnt="3"/>
      <dgm:spPr/>
      <dgm:t>
        <a:bodyPr/>
        <a:lstStyle/>
        <a:p>
          <a:endParaRPr lang="en-US"/>
        </a:p>
      </dgm:t>
    </dgm:pt>
    <dgm:pt modelId="{45B2A77D-0D61-42F9-8AE8-152E5E152263}" type="pres">
      <dgm:prSet presAssocID="{D0ACCEC8-E214-4043-BC71-830836369C73}" presName="root2" presStyleCnt="0"/>
      <dgm:spPr/>
      <dgm:t>
        <a:bodyPr/>
        <a:lstStyle/>
        <a:p>
          <a:endParaRPr lang="en-US"/>
        </a:p>
      </dgm:t>
    </dgm:pt>
    <dgm:pt modelId="{7015243A-578C-41A2-A595-DEE319ACB754}" type="pres">
      <dgm:prSet presAssocID="{D0ACCEC8-E214-4043-BC71-830836369C73}" presName="LevelTwoTextNode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7130E04-8098-4822-89C6-E1725FE61EFC}" type="pres">
      <dgm:prSet presAssocID="{D0ACCEC8-E214-4043-BC71-830836369C73}" presName="level3hierChild" presStyleCnt="0"/>
      <dgm:spPr/>
      <dgm:t>
        <a:bodyPr/>
        <a:lstStyle/>
        <a:p>
          <a:endParaRPr lang="en-US"/>
        </a:p>
      </dgm:t>
    </dgm:pt>
    <dgm:pt modelId="{04F54EA2-CF78-425F-A2BF-FC69509B13F1}" type="pres">
      <dgm:prSet presAssocID="{03066DB4-1FA4-4084-95F9-5AC85D4EDBCC}" presName="conn2-1" presStyleLbl="parChTrans1D3" presStyleIdx="0" presStyleCnt="6"/>
      <dgm:spPr/>
      <dgm:t>
        <a:bodyPr/>
        <a:lstStyle/>
        <a:p>
          <a:endParaRPr lang="en-US"/>
        </a:p>
      </dgm:t>
    </dgm:pt>
    <dgm:pt modelId="{19F2D6E1-E660-44D3-89F3-D05174702152}" type="pres">
      <dgm:prSet presAssocID="{03066DB4-1FA4-4084-95F9-5AC85D4EDBCC}" presName="connTx" presStyleLbl="parChTrans1D3" presStyleIdx="0" presStyleCnt="6"/>
      <dgm:spPr/>
      <dgm:t>
        <a:bodyPr/>
        <a:lstStyle/>
        <a:p>
          <a:endParaRPr lang="en-US"/>
        </a:p>
      </dgm:t>
    </dgm:pt>
    <dgm:pt modelId="{331A159B-43E8-49FC-B168-1ED82223A243}" type="pres">
      <dgm:prSet presAssocID="{88862A0A-CCC6-4995-BA52-EFFC6F57BC2C}" presName="root2" presStyleCnt="0"/>
      <dgm:spPr/>
      <dgm:t>
        <a:bodyPr/>
        <a:lstStyle/>
        <a:p>
          <a:endParaRPr lang="en-US"/>
        </a:p>
      </dgm:t>
    </dgm:pt>
    <dgm:pt modelId="{E587EBE1-5B61-450E-AA30-E0180D07939D}" type="pres">
      <dgm:prSet presAssocID="{88862A0A-CCC6-4995-BA52-EFFC6F57BC2C}" presName="LevelTwoTextNode" presStyleLbl="node3" presStyleIdx="0" presStyleCnt="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0BA0332-D6C5-4293-BE00-A47FC70734EF}" type="pres">
      <dgm:prSet presAssocID="{88862A0A-CCC6-4995-BA52-EFFC6F57BC2C}" presName="level3hierChild" presStyleCnt="0"/>
      <dgm:spPr/>
      <dgm:t>
        <a:bodyPr/>
        <a:lstStyle/>
        <a:p>
          <a:endParaRPr lang="en-US"/>
        </a:p>
      </dgm:t>
    </dgm:pt>
    <dgm:pt modelId="{E2BE4C6E-831F-4BC9-9424-CC85E5CCCAD6}" type="pres">
      <dgm:prSet presAssocID="{FF895A62-50A1-4507-94E5-32E5FB7A9CAF}" presName="conn2-1" presStyleLbl="parChTrans1D3" presStyleIdx="1" presStyleCnt="6"/>
      <dgm:spPr/>
      <dgm:t>
        <a:bodyPr/>
        <a:lstStyle/>
        <a:p>
          <a:endParaRPr lang="en-US"/>
        </a:p>
      </dgm:t>
    </dgm:pt>
    <dgm:pt modelId="{C841BBF1-DB85-4982-9AF9-AEEE5B8F2D84}" type="pres">
      <dgm:prSet presAssocID="{FF895A62-50A1-4507-94E5-32E5FB7A9CAF}" presName="connTx" presStyleLbl="parChTrans1D3" presStyleIdx="1" presStyleCnt="6"/>
      <dgm:spPr/>
      <dgm:t>
        <a:bodyPr/>
        <a:lstStyle/>
        <a:p>
          <a:endParaRPr lang="en-US"/>
        </a:p>
      </dgm:t>
    </dgm:pt>
    <dgm:pt modelId="{A7E1F117-8AD4-4B2F-97C2-AFBBFC7CDCA2}" type="pres">
      <dgm:prSet presAssocID="{6FD75027-4FA8-4E39-AD4E-CFD15D5CEE78}" presName="root2" presStyleCnt="0"/>
      <dgm:spPr/>
      <dgm:t>
        <a:bodyPr/>
        <a:lstStyle/>
        <a:p>
          <a:endParaRPr lang="en-US"/>
        </a:p>
      </dgm:t>
    </dgm:pt>
    <dgm:pt modelId="{D2981383-2D9D-4037-9CB6-82673A4D2862}" type="pres">
      <dgm:prSet presAssocID="{6FD75027-4FA8-4E39-AD4E-CFD15D5CEE78}" presName="LevelTwoTextNode" presStyleLbl="node3" presStyleIdx="1" presStyleCnt="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E5BAF32-2D45-427F-B9E7-B759E96F8AC9}" type="pres">
      <dgm:prSet presAssocID="{6FD75027-4FA8-4E39-AD4E-CFD15D5CEE78}" presName="level3hierChild" presStyleCnt="0"/>
      <dgm:spPr/>
      <dgm:t>
        <a:bodyPr/>
        <a:lstStyle/>
        <a:p>
          <a:endParaRPr lang="en-US"/>
        </a:p>
      </dgm:t>
    </dgm:pt>
    <dgm:pt modelId="{BA80D2A4-144D-4C80-9DAC-5EFFF006B6D9}" type="pres">
      <dgm:prSet presAssocID="{F01A90E5-DC8C-41D3-BA33-52A3E6105F8A}" presName="conn2-1" presStyleLbl="parChTrans1D3" presStyleIdx="2" presStyleCnt="6"/>
      <dgm:spPr/>
      <dgm:t>
        <a:bodyPr/>
        <a:lstStyle/>
        <a:p>
          <a:endParaRPr lang="en-US"/>
        </a:p>
      </dgm:t>
    </dgm:pt>
    <dgm:pt modelId="{B192245E-54D3-42CE-B2C6-1C8EC66D9216}" type="pres">
      <dgm:prSet presAssocID="{F01A90E5-DC8C-41D3-BA33-52A3E6105F8A}" presName="connTx" presStyleLbl="parChTrans1D3" presStyleIdx="2" presStyleCnt="6"/>
      <dgm:spPr/>
      <dgm:t>
        <a:bodyPr/>
        <a:lstStyle/>
        <a:p>
          <a:endParaRPr lang="en-US"/>
        </a:p>
      </dgm:t>
    </dgm:pt>
    <dgm:pt modelId="{C7C64760-927D-4A82-B709-8AA54824EA80}" type="pres">
      <dgm:prSet presAssocID="{86DF788E-1E4A-456E-8A41-23CA46A8C9AB}" presName="root2" presStyleCnt="0"/>
      <dgm:spPr/>
      <dgm:t>
        <a:bodyPr/>
        <a:lstStyle/>
        <a:p>
          <a:endParaRPr lang="en-US"/>
        </a:p>
      </dgm:t>
    </dgm:pt>
    <dgm:pt modelId="{9C5B3FE7-52BB-409C-A8A7-C5D01DBD667E}" type="pres">
      <dgm:prSet presAssocID="{86DF788E-1E4A-456E-8A41-23CA46A8C9AB}" presName="LevelTwoTextNode" presStyleLbl="node3" presStyleIdx="2" presStyleCnt="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8E44CD7-8683-4890-95E6-F8A92D3A4C2F}" type="pres">
      <dgm:prSet presAssocID="{86DF788E-1E4A-456E-8A41-23CA46A8C9AB}" presName="level3hierChild" presStyleCnt="0"/>
      <dgm:spPr/>
      <dgm:t>
        <a:bodyPr/>
        <a:lstStyle/>
        <a:p>
          <a:endParaRPr lang="en-US"/>
        </a:p>
      </dgm:t>
    </dgm:pt>
    <dgm:pt modelId="{95DB3EAF-9552-46A5-9088-031D4F140F98}" type="pres">
      <dgm:prSet presAssocID="{CEA16083-17B8-4F3F-8144-328B43C5251E}" presName="conn2-1" presStyleLbl="parChTrans1D3" presStyleIdx="3" presStyleCnt="6"/>
      <dgm:spPr/>
      <dgm:t>
        <a:bodyPr/>
        <a:lstStyle/>
        <a:p>
          <a:endParaRPr lang="en-US"/>
        </a:p>
      </dgm:t>
    </dgm:pt>
    <dgm:pt modelId="{3ECEB8DE-CEB2-4AAF-9251-6DE3A3845036}" type="pres">
      <dgm:prSet presAssocID="{CEA16083-17B8-4F3F-8144-328B43C5251E}" presName="connTx" presStyleLbl="parChTrans1D3" presStyleIdx="3" presStyleCnt="6"/>
      <dgm:spPr/>
      <dgm:t>
        <a:bodyPr/>
        <a:lstStyle/>
        <a:p>
          <a:endParaRPr lang="en-US"/>
        </a:p>
      </dgm:t>
    </dgm:pt>
    <dgm:pt modelId="{E2979F20-7C6B-48ED-AE42-FCBCFB3CFB39}" type="pres">
      <dgm:prSet presAssocID="{9B230B6C-2DE3-47C4-AF07-2DA2495791F4}" presName="root2" presStyleCnt="0"/>
      <dgm:spPr/>
      <dgm:t>
        <a:bodyPr/>
        <a:lstStyle/>
        <a:p>
          <a:endParaRPr lang="en-US"/>
        </a:p>
      </dgm:t>
    </dgm:pt>
    <dgm:pt modelId="{1A50818C-425C-46FB-BA43-220EF4920B48}" type="pres">
      <dgm:prSet presAssocID="{9B230B6C-2DE3-47C4-AF07-2DA2495791F4}" presName="LevelTwoTextNode" presStyleLbl="node3" presStyleIdx="3" presStyleCnt="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CF9330D-BA23-42B2-8B40-417EBDBC5FAB}" type="pres">
      <dgm:prSet presAssocID="{9B230B6C-2DE3-47C4-AF07-2DA2495791F4}" presName="level3hierChild" presStyleCnt="0"/>
      <dgm:spPr/>
      <dgm:t>
        <a:bodyPr/>
        <a:lstStyle/>
        <a:p>
          <a:endParaRPr lang="en-US"/>
        </a:p>
      </dgm:t>
    </dgm:pt>
    <dgm:pt modelId="{95620986-6904-4056-A9CB-D903C212E543}" type="pres">
      <dgm:prSet presAssocID="{4447A83F-1019-4BFF-BD5D-6B63D9E94600}" presName="conn2-1" presStyleLbl="parChTrans1D2" presStyleIdx="1" presStyleCnt="3"/>
      <dgm:spPr/>
      <dgm:t>
        <a:bodyPr/>
        <a:lstStyle/>
        <a:p>
          <a:endParaRPr lang="en-US"/>
        </a:p>
      </dgm:t>
    </dgm:pt>
    <dgm:pt modelId="{50BA072D-54F1-45EB-99F0-991DE1E0677B}" type="pres">
      <dgm:prSet presAssocID="{4447A83F-1019-4BFF-BD5D-6B63D9E94600}" presName="connTx" presStyleLbl="parChTrans1D2" presStyleIdx="1" presStyleCnt="3"/>
      <dgm:spPr/>
      <dgm:t>
        <a:bodyPr/>
        <a:lstStyle/>
        <a:p>
          <a:endParaRPr lang="en-US"/>
        </a:p>
      </dgm:t>
    </dgm:pt>
    <dgm:pt modelId="{7D77A5FC-182E-412E-90AB-476138A4CB28}" type="pres">
      <dgm:prSet presAssocID="{9E52E6FE-9611-41D7-8016-1CDD22136B72}" presName="root2" presStyleCnt="0"/>
      <dgm:spPr/>
      <dgm:t>
        <a:bodyPr/>
        <a:lstStyle/>
        <a:p>
          <a:endParaRPr lang="en-US"/>
        </a:p>
      </dgm:t>
    </dgm:pt>
    <dgm:pt modelId="{A6638FC5-734B-4B49-AF43-A214709BEE30}" type="pres">
      <dgm:prSet presAssocID="{9E52E6FE-9611-41D7-8016-1CDD22136B72}" presName="LevelTwoTextNode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86A44CA-0169-429E-8FB7-A4471C8BFC7C}" type="pres">
      <dgm:prSet presAssocID="{9E52E6FE-9611-41D7-8016-1CDD22136B72}" presName="level3hierChild" presStyleCnt="0"/>
      <dgm:spPr/>
      <dgm:t>
        <a:bodyPr/>
        <a:lstStyle/>
        <a:p>
          <a:endParaRPr lang="en-US"/>
        </a:p>
      </dgm:t>
    </dgm:pt>
    <dgm:pt modelId="{E6D8F173-DBF0-4FA6-A2CC-6409B32D57EB}" type="pres">
      <dgm:prSet presAssocID="{A919FEEC-3006-494E-BAA1-4A4B96A58A23}" presName="conn2-1" presStyleLbl="parChTrans1D3" presStyleIdx="4" presStyleCnt="6"/>
      <dgm:spPr/>
      <dgm:t>
        <a:bodyPr/>
        <a:lstStyle/>
        <a:p>
          <a:endParaRPr lang="en-US"/>
        </a:p>
      </dgm:t>
    </dgm:pt>
    <dgm:pt modelId="{11CAEB0E-E108-463E-A58F-8D1B435532BB}" type="pres">
      <dgm:prSet presAssocID="{A919FEEC-3006-494E-BAA1-4A4B96A58A23}" presName="connTx" presStyleLbl="parChTrans1D3" presStyleIdx="4" presStyleCnt="6"/>
      <dgm:spPr/>
      <dgm:t>
        <a:bodyPr/>
        <a:lstStyle/>
        <a:p>
          <a:endParaRPr lang="en-US"/>
        </a:p>
      </dgm:t>
    </dgm:pt>
    <dgm:pt modelId="{E0ECEA12-3C3D-4E5A-B775-45D7D8321218}" type="pres">
      <dgm:prSet presAssocID="{A44C7C57-6E1F-43E9-B65F-69FB69670666}" presName="root2" presStyleCnt="0"/>
      <dgm:spPr/>
      <dgm:t>
        <a:bodyPr/>
        <a:lstStyle/>
        <a:p>
          <a:endParaRPr lang="en-US"/>
        </a:p>
      </dgm:t>
    </dgm:pt>
    <dgm:pt modelId="{DAE126A7-06C6-4DDF-B685-01D54761E33F}" type="pres">
      <dgm:prSet presAssocID="{A44C7C57-6E1F-43E9-B65F-69FB69670666}" presName="LevelTwoTextNode" presStyleLbl="node3" presStyleIdx="4" presStyleCnt="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771DE50-EE7D-43C8-AEAD-C62ED4684963}" type="pres">
      <dgm:prSet presAssocID="{A44C7C57-6E1F-43E9-B65F-69FB69670666}" presName="level3hierChild" presStyleCnt="0"/>
      <dgm:spPr/>
      <dgm:t>
        <a:bodyPr/>
        <a:lstStyle/>
        <a:p>
          <a:endParaRPr lang="en-US"/>
        </a:p>
      </dgm:t>
    </dgm:pt>
    <dgm:pt modelId="{9DAA878C-26D9-4BCF-A198-64D37F46F86D}" type="pres">
      <dgm:prSet presAssocID="{05704E9F-9787-4E1C-8697-B67CAD1DA7A4}" presName="conn2-1" presStyleLbl="parChTrans1D3" presStyleIdx="5" presStyleCnt="6"/>
      <dgm:spPr/>
      <dgm:t>
        <a:bodyPr/>
        <a:lstStyle/>
        <a:p>
          <a:endParaRPr lang="en-US"/>
        </a:p>
      </dgm:t>
    </dgm:pt>
    <dgm:pt modelId="{DB96E41F-3C8D-4F72-8C59-0F792D992221}" type="pres">
      <dgm:prSet presAssocID="{05704E9F-9787-4E1C-8697-B67CAD1DA7A4}" presName="connTx" presStyleLbl="parChTrans1D3" presStyleIdx="5" presStyleCnt="6"/>
      <dgm:spPr/>
      <dgm:t>
        <a:bodyPr/>
        <a:lstStyle/>
        <a:p>
          <a:endParaRPr lang="en-US"/>
        </a:p>
      </dgm:t>
    </dgm:pt>
    <dgm:pt modelId="{3100531B-65C8-4BAE-87E5-966DD30BE936}" type="pres">
      <dgm:prSet presAssocID="{BEDC88FA-A821-4DB3-A60A-CF4A473BEDA3}" presName="root2" presStyleCnt="0"/>
      <dgm:spPr/>
      <dgm:t>
        <a:bodyPr/>
        <a:lstStyle/>
        <a:p>
          <a:endParaRPr lang="en-US"/>
        </a:p>
      </dgm:t>
    </dgm:pt>
    <dgm:pt modelId="{636AB5D5-B3F1-4826-B92C-4B613D4269BA}" type="pres">
      <dgm:prSet presAssocID="{BEDC88FA-A821-4DB3-A60A-CF4A473BEDA3}" presName="LevelTwoTextNode" presStyleLbl="node3" presStyleIdx="5" presStyleCnt="6" custScaleY="13404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C1B5EFC-AFCF-44A8-ABCB-858315B323D4}" type="pres">
      <dgm:prSet presAssocID="{BEDC88FA-A821-4DB3-A60A-CF4A473BEDA3}" presName="level3hierChild" presStyleCnt="0"/>
      <dgm:spPr/>
      <dgm:t>
        <a:bodyPr/>
        <a:lstStyle/>
        <a:p>
          <a:endParaRPr lang="en-US"/>
        </a:p>
      </dgm:t>
    </dgm:pt>
    <dgm:pt modelId="{C3B93342-15F4-4D33-8988-08AE3CA925F5}" type="pres">
      <dgm:prSet presAssocID="{DB859648-3C24-42FA-A914-CA67759ADB23}" presName="conn2-1" presStyleLbl="parChTrans1D2" presStyleIdx="2" presStyleCnt="3"/>
      <dgm:spPr/>
      <dgm:t>
        <a:bodyPr/>
        <a:lstStyle/>
        <a:p>
          <a:endParaRPr lang="en-US"/>
        </a:p>
      </dgm:t>
    </dgm:pt>
    <dgm:pt modelId="{8807000F-FD32-4EC8-AE97-AC3DC9C241F0}" type="pres">
      <dgm:prSet presAssocID="{DB859648-3C24-42FA-A914-CA67759ADB23}" presName="connTx" presStyleLbl="parChTrans1D2" presStyleIdx="2" presStyleCnt="3"/>
      <dgm:spPr/>
      <dgm:t>
        <a:bodyPr/>
        <a:lstStyle/>
        <a:p>
          <a:endParaRPr lang="en-US"/>
        </a:p>
      </dgm:t>
    </dgm:pt>
    <dgm:pt modelId="{2990CE90-B2D8-472D-BA8B-5A93D1FE8AFC}" type="pres">
      <dgm:prSet presAssocID="{93B0058A-52FF-42B4-8D3C-ECFE36EDA89B}" presName="root2" presStyleCnt="0"/>
      <dgm:spPr/>
      <dgm:t>
        <a:bodyPr/>
        <a:lstStyle/>
        <a:p>
          <a:endParaRPr lang="en-US"/>
        </a:p>
      </dgm:t>
    </dgm:pt>
    <dgm:pt modelId="{A0B0A649-34B3-4F8D-9D15-6685BF068844}" type="pres">
      <dgm:prSet presAssocID="{93B0058A-52FF-42B4-8D3C-ECFE36EDA89B}" presName="LevelTwoTextNode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9B8CDC3-7A41-4387-9F1F-FDE02AB62C18}" type="pres">
      <dgm:prSet presAssocID="{93B0058A-52FF-42B4-8D3C-ECFE36EDA89B}" presName="level3hierChild" presStyleCnt="0"/>
      <dgm:spPr/>
      <dgm:t>
        <a:bodyPr/>
        <a:lstStyle/>
        <a:p>
          <a:endParaRPr lang="en-US"/>
        </a:p>
      </dgm:t>
    </dgm:pt>
  </dgm:ptLst>
  <dgm:cxnLst>
    <dgm:cxn modelId="{25BF1260-6DAC-46D5-B8DA-FA0AD74601A0}" srcId="{D0ACCEC8-E214-4043-BC71-830836369C73}" destId="{88862A0A-CCC6-4995-BA52-EFFC6F57BC2C}" srcOrd="0" destOrd="0" parTransId="{03066DB4-1FA4-4084-95F9-5AC85D4EDBCC}" sibTransId="{0F8439DB-666A-4112-98CB-C2900C5C31FC}"/>
    <dgm:cxn modelId="{39E49FFD-F3BA-495F-91A0-41A9EEF58192}" type="presOf" srcId="{A919FEEC-3006-494E-BAA1-4A4B96A58A23}" destId="{E6D8F173-DBF0-4FA6-A2CC-6409B32D57EB}" srcOrd="0" destOrd="0" presId="urn:microsoft.com/office/officeart/2008/layout/HorizontalMultiLevelHierarchy"/>
    <dgm:cxn modelId="{FF71CCE9-7305-4843-B719-25DDA3F0E2FD}" type="presOf" srcId="{F01A90E5-DC8C-41D3-BA33-52A3E6105F8A}" destId="{B192245E-54D3-42CE-B2C6-1C8EC66D9216}" srcOrd="1" destOrd="0" presId="urn:microsoft.com/office/officeart/2008/layout/HorizontalMultiLevelHierarchy"/>
    <dgm:cxn modelId="{B340C5DA-1806-42EA-886F-D43B1E16722B}" type="presOf" srcId="{93B0058A-52FF-42B4-8D3C-ECFE36EDA89B}" destId="{A0B0A649-34B3-4F8D-9D15-6685BF068844}" srcOrd="0" destOrd="0" presId="urn:microsoft.com/office/officeart/2008/layout/HorizontalMultiLevelHierarchy"/>
    <dgm:cxn modelId="{F230C3B6-BA78-4866-A5C1-1B291326C679}" type="presOf" srcId="{05704E9F-9787-4E1C-8697-B67CAD1DA7A4}" destId="{DB96E41F-3C8D-4F72-8C59-0F792D992221}" srcOrd="1" destOrd="0" presId="urn:microsoft.com/office/officeart/2008/layout/HorizontalMultiLevelHierarchy"/>
    <dgm:cxn modelId="{E886EE7B-759E-4D51-86A3-8C4B10BDC502}" type="presOf" srcId="{D3063E04-772E-4226-9A54-3BAE74787411}" destId="{7D2B2708-09A8-4376-839F-6F852A052AC9}" srcOrd="0" destOrd="0" presId="urn:microsoft.com/office/officeart/2008/layout/HorizontalMultiLevelHierarchy"/>
    <dgm:cxn modelId="{E7BFFCFD-807D-4596-8DE6-D9E11D8F78C5}" type="presOf" srcId="{A44C7C57-6E1F-43E9-B65F-69FB69670666}" destId="{DAE126A7-06C6-4DDF-B685-01D54761E33F}" srcOrd="0" destOrd="0" presId="urn:microsoft.com/office/officeart/2008/layout/HorizontalMultiLevelHierarchy"/>
    <dgm:cxn modelId="{818A31BD-D22B-4253-A14A-0DA28AD12026}" type="presOf" srcId="{CEA16083-17B8-4F3F-8144-328B43C5251E}" destId="{3ECEB8DE-CEB2-4AAF-9251-6DE3A3845036}" srcOrd="1" destOrd="0" presId="urn:microsoft.com/office/officeart/2008/layout/HorizontalMultiLevelHierarchy"/>
    <dgm:cxn modelId="{014F7093-D19B-4C6F-975C-18953C099605}" srcId="{D0ACCEC8-E214-4043-BC71-830836369C73}" destId="{6FD75027-4FA8-4E39-AD4E-CFD15D5CEE78}" srcOrd="1" destOrd="0" parTransId="{FF895A62-50A1-4507-94E5-32E5FB7A9CAF}" sibTransId="{BC1B9150-B61D-4B5A-A119-1F1AF8088CCB}"/>
    <dgm:cxn modelId="{ADF01943-B360-4B64-993C-63829A5FC9D3}" type="presOf" srcId="{FF895A62-50A1-4507-94E5-32E5FB7A9CAF}" destId="{E2BE4C6E-831F-4BC9-9424-CC85E5CCCAD6}" srcOrd="0" destOrd="0" presId="urn:microsoft.com/office/officeart/2008/layout/HorizontalMultiLevelHierarchy"/>
    <dgm:cxn modelId="{681E82C5-9CA4-425D-B794-332911FC7C5C}" type="presOf" srcId="{86DF788E-1E4A-456E-8A41-23CA46A8C9AB}" destId="{9C5B3FE7-52BB-409C-A8A7-C5D01DBD667E}" srcOrd="0" destOrd="0" presId="urn:microsoft.com/office/officeart/2008/layout/HorizontalMultiLevelHierarchy"/>
    <dgm:cxn modelId="{8BEDBCE2-40F8-41CD-BC34-B52C2668201A}" type="presOf" srcId="{FF895A62-50A1-4507-94E5-32E5FB7A9CAF}" destId="{C841BBF1-DB85-4982-9AF9-AEEE5B8F2D84}" srcOrd="1" destOrd="0" presId="urn:microsoft.com/office/officeart/2008/layout/HorizontalMultiLevelHierarchy"/>
    <dgm:cxn modelId="{44419155-1999-4EDA-9A9D-ECC81A984D67}" srcId="{BE31763A-6945-4735-983E-E5EC5D70D1CB}" destId="{D3063E04-772E-4226-9A54-3BAE74787411}" srcOrd="0" destOrd="0" parTransId="{E2A3D956-AB8D-4EE5-A58A-190297039195}" sibTransId="{C4C85EFB-0C65-4B07-975C-6828DE459EEB}"/>
    <dgm:cxn modelId="{25FE8093-AFD9-4292-91FF-BDD784AAB9DD}" type="presOf" srcId="{03066DB4-1FA4-4084-95F9-5AC85D4EDBCC}" destId="{19F2D6E1-E660-44D3-89F3-D05174702152}" srcOrd="1" destOrd="0" presId="urn:microsoft.com/office/officeart/2008/layout/HorizontalMultiLevelHierarchy"/>
    <dgm:cxn modelId="{5C20FB92-B69C-4748-AAC3-75AA52B133A4}" srcId="{D0ACCEC8-E214-4043-BC71-830836369C73}" destId="{86DF788E-1E4A-456E-8A41-23CA46A8C9AB}" srcOrd="2" destOrd="0" parTransId="{F01A90E5-DC8C-41D3-BA33-52A3E6105F8A}" sibTransId="{A5107C58-1A7E-49AE-BEB2-E5D34672AACA}"/>
    <dgm:cxn modelId="{AC371E09-5CFB-49CE-81F4-67B699994699}" srcId="{D0ACCEC8-E214-4043-BC71-830836369C73}" destId="{9B230B6C-2DE3-47C4-AF07-2DA2495791F4}" srcOrd="3" destOrd="0" parTransId="{CEA16083-17B8-4F3F-8144-328B43C5251E}" sibTransId="{D2929546-4882-40ED-9EAA-044A50C9A1CA}"/>
    <dgm:cxn modelId="{F9EF99BA-F21D-4CE3-908F-8848762D9B57}" type="presOf" srcId="{C56C8701-D117-4A19-86BC-C082E9193A2F}" destId="{751F09F4-2522-4D57-9147-B43E8EADD97C}" srcOrd="1" destOrd="0" presId="urn:microsoft.com/office/officeart/2008/layout/HorizontalMultiLevelHierarchy"/>
    <dgm:cxn modelId="{FE8E680E-A429-4BDA-8E40-9AF10D2DA4A6}" type="presOf" srcId="{9E52E6FE-9611-41D7-8016-1CDD22136B72}" destId="{A6638FC5-734B-4B49-AF43-A214709BEE30}" srcOrd="0" destOrd="0" presId="urn:microsoft.com/office/officeart/2008/layout/HorizontalMultiLevelHierarchy"/>
    <dgm:cxn modelId="{0EF73C72-D8B6-42E2-996B-265AE70296DC}" type="presOf" srcId="{DB859648-3C24-42FA-A914-CA67759ADB23}" destId="{C3B93342-15F4-4D33-8988-08AE3CA925F5}" srcOrd="0" destOrd="0" presId="urn:microsoft.com/office/officeart/2008/layout/HorizontalMultiLevelHierarchy"/>
    <dgm:cxn modelId="{14A06C07-F2F5-45FE-8651-187121A75105}" type="presOf" srcId="{88862A0A-CCC6-4995-BA52-EFFC6F57BC2C}" destId="{E587EBE1-5B61-450E-AA30-E0180D07939D}" srcOrd="0" destOrd="0" presId="urn:microsoft.com/office/officeart/2008/layout/HorizontalMultiLevelHierarchy"/>
    <dgm:cxn modelId="{181C4F73-8C61-43A6-9687-8304DE51B3BF}" type="presOf" srcId="{05704E9F-9787-4E1C-8697-B67CAD1DA7A4}" destId="{9DAA878C-26D9-4BCF-A198-64D37F46F86D}" srcOrd="0" destOrd="0" presId="urn:microsoft.com/office/officeart/2008/layout/HorizontalMultiLevelHierarchy"/>
    <dgm:cxn modelId="{1DB3FCBA-A422-4FAC-A5C3-787517CAB7C2}" srcId="{D3063E04-772E-4226-9A54-3BAE74787411}" destId="{9E52E6FE-9611-41D7-8016-1CDD22136B72}" srcOrd="1" destOrd="0" parTransId="{4447A83F-1019-4BFF-BD5D-6B63D9E94600}" sibTransId="{A37B90CD-AECB-4B60-9B5E-D14FCCFF3FAE}"/>
    <dgm:cxn modelId="{91BA9285-8DF4-4A93-BD03-61759726EC2C}" type="presOf" srcId="{F01A90E5-DC8C-41D3-BA33-52A3E6105F8A}" destId="{BA80D2A4-144D-4C80-9DAC-5EFFF006B6D9}" srcOrd="0" destOrd="0" presId="urn:microsoft.com/office/officeart/2008/layout/HorizontalMultiLevelHierarchy"/>
    <dgm:cxn modelId="{8B8E5BB6-2AA4-43AD-95E7-7B98BE1EC343}" type="presOf" srcId="{A919FEEC-3006-494E-BAA1-4A4B96A58A23}" destId="{11CAEB0E-E108-463E-A58F-8D1B435532BB}" srcOrd="1" destOrd="0" presId="urn:microsoft.com/office/officeart/2008/layout/HorizontalMultiLevelHierarchy"/>
    <dgm:cxn modelId="{FB8174E7-4022-44A9-ACE4-3F29C9E4E2CA}" srcId="{D3063E04-772E-4226-9A54-3BAE74787411}" destId="{D0ACCEC8-E214-4043-BC71-830836369C73}" srcOrd="0" destOrd="0" parTransId="{C56C8701-D117-4A19-86BC-C082E9193A2F}" sibTransId="{A438939D-570D-47D1-B60F-6FB08F9313E7}"/>
    <dgm:cxn modelId="{A323FBDB-129B-4FE7-9F6C-B2885D09606A}" type="presOf" srcId="{CEA16083-17B8-4F3F-8144-328B43C5251E}" destId="{95DB3EAF-9552-46A5-9088-031D4F140F98}" srcOrd="0" destOrd="0" presId="urn:microsoft.com/office/officeart/2008/layout/HorizontalMultiLevelHierarchy"/>
    <dgm:cxn modelId="{AABC4447-D71D-4BFB-BD36-EDEA9DB96295}" type="presOf" srcId="{4447A83F-1019-4BFF-BD5D-6B63D9E94600}" destId="{95620986-6904-4056-A9CB-D903C212E543}" srcOrd="0" destOrd="0" presId="urn:microsoft.com/office/officeart/2008/layout/HorizontalMultiLevelHierarchy"/>
    <dgm:cxn modelId="{33CFAE51-19FC-4AFA-B4BD-665CFADEC6CA}" type="presOf" srcId="{03066DB4-1FA4-4084-95F9-5AC85D4EDBCC}" destId="{04F54EA2-CF78-425F-A2BF-FC69509B13F1}" srcOrd="0" destOrd="0" presId="urn:microsoft.com/office/officeart/2008/layout/HorizontalMultiLevelHierarchy"/>
    <dgm:cxn modelId="{A0F770CE-1970-4F3B-8B19-8CE894815E26}" type="presOf" srcId="{DB859648-3C24-42FA-A914-CA67759ADB23}" destId="{8807000F-FD32-4EC8-AE97-AC3DC9C241F0}" srcOrd="1" destOrd="0" presId="urn:microsoft.com/office/officeart/2008/layout/HorizontalMultiLevelHierarchy"/>
    <dgm:cxn modelId="{C59284D0-7054-401A-A7D8-CD7BF0BA56FB}" type="presOf" srcId="{BEDC88FA-A821-4DB3-A60A-CF4A473BEDA3}" destId="{636AB5D5-B3F1-4826-B92C-4B613D4269BA}" srcOrd="0" destOrd="0" presId="urn:microsoft.com/office/officeart/2008/layout/HorizontalMultiLevelHierarchy"/>
    <dgm:cxn modelId="{43F67763-41C0-4E94-9B80-DE19BC2F3967}" type="presOf" srcId="{C56C8701-D117-4A19-86BC-C082E9193A2F}" destId="{8D5400E6-DD11-42CD-926A-E782BBAF74CE}" srcOrd="0" destOrd="0" presId="urn:microsoft.com/office/officeart/2008/layout/HorizontalMultiLevelHierarchy"/>
    <dgm:cxn modelId="{2AB3A9E9-9E70-4E6D-8C38-C95D7AA08AC5}" srcId="{9E52E6FE-9611-41D7-8016-1CDD22136B72}" destId="{BEDC88FA-A821-4DB3-A60A-CF4A473BEDA3}" srcOrd="1" destOrd="0" parTransId="{05704E9F-9787-4E1C-8697-B67CAD1DA7A4}" sibTransId="{3153ED37-2342-4CF0-A566-3E40F96D67C7}"/>
    <dgm:cxn modelId="{69A762D6-FD75-498A-987A-BB02ACFDE4EA}" type="presOf" srcId="{4447A83F-1019-4BFF-BD5D-6B63D9E94600}" destId="{50BA072D-54F1-45EB-99F0-991DE1E0677B}" srcOrd="1" destOrd="0" presId="urn:microsoft.com/office/officeart/2008/layout/HorizontalMultiLevelHierarchy"/>
    <dgm:cxn modelId="{A7F1681A-F63C-406A-BF91-748956F43EAA}" type="presOf" srcId="{6FD75027-4FA8-4E39-AD4E-CFD15D5CEE78}" destId="{D2981383-2D9D-4037-9CB6-82673A4D2862}" srcOrd="0" destOrd="0" presId="urn:microsoft.com/office/officeart/2008/layout/HorizontalMultiLevelHierarchy"/>
    <dgm:cxn modelId="{BCEC4984-79F7-43F3-8603-CA96040E4746}" type="presOf" srcId="{9B230B6C-2DE3-47C4-AF07-2DA2495791F4}" destId="{1A50818C-425C-46FB-BA43-220EF4920B48}" srcOrd="0" destOrd="0" presId="urn:microsoft.com/office/officeart/2008/layout/HorizontalMultiLevelHierarchy"/>
    <dgm:cxn modelId="{BA6CA5E7-CE2B-43EC-86E8-C9E97D9CA662}" type="presOf" srcId="{D0ACCEC8-E214-4043-BC71-830836369C73}" destId="{7015243A-578C-41A2-A595-DEE319ACB754}" srcOrd="0" destOrd="0" presId="urn:microsoft.com/office/officeart/2008/layout/HorizontalMultiLevelHierarchy"/>
    <dgm:cxn modelId="{4FB150D7-001E-427B-91F2-443A98FF64AC}" type="presOf" srcId="{BE31763A-6945-4735-983E-E5EC5D70D1CB}" destId="{850342E9-09A0-4E71-897B-16450A8F11CD}" srcOrd="0" destOrd="0" presId="urn:microsoft.com/office/officeart/2008/layout/HorizontalMultiLevelHierarchy"/>
    <dgm:cxn modelId="{560D4944-341F-4121-A2AD-A2DBF11D919C}" srcId="{9E52E6FE-9611-41D7-8016-1CDD22136B72}" destId="{A44C7C57-6E1F-43E9-B65F-69FB69670666}" srcOrd="0" destOrd="0" parTransId="{A919FEEC-3006-494E-BAA1-4A4B96A58A23}" sibTransId="{3D9E75F2-AEC5-4B5C-A4BD-039D55E1B475}"/>
    <dgm:cxn modelId="{E0783A55-23D7-4671-A4EA-F1564FF709BB}" srcId="{D3063E04-772E-4226-9A54-3BAE74787411}" destId="{93B0058A-52FF-42B4-8D3C-ECFE36EDA89B}" srcOrd="2" destOrd="0" parTransId="{DB859648-3C24-42FA-A914-CA67759ADB23}" sibTransId="{6F56F540-55F0-4879-BE8D-4A7D0D60E281}"/>
    <dgm:cxn modelId="{01ED29C1-D1ED-406A-989E-4A8C0CAF7391}" type="presParOf" srcId="{850342E9-09A0-4E71-897B-16450A8F11CD}" destId="{57528D5B-B963-478A-BCBD-87C1E7B38116}" srcOrd="0" destOrd="0" presId="urn:microsoft.com/office/officeart/2008/layout/HorizontalMultiLevelHierarchy"/>
    <dgm:cxn modelId="{A10862B2-6D03-4149-AC9F-07DE7671689A}" type="presParOf" srcId="{57528D5B-B963-478A-BCBD-87C1E7B38116}" destId="{7D2B2708-09A8-4376-839F-6F852A052AC9}" srcOrd="0" destOrd="0" presId="urn:microsoft.com/office/officeart/2008/layout/HorizontalMultiLevelHierarchy"/>
    <dgm:cxn modelId="{E6A8EBDB-B921-48A5-AE92-9E60F81264E1}" type="presParOf" srcId="{57528D5B-B963-478A-BCBD-87C1E7B38116}" destId="{6082F51A-B5AE-4293-A257-23923AE2B36C}" srcOrd="1" destOrd="0" presId="urn:microsoft.com/office/officeart/2008/layout/HorizontalMultiLevelHierarchy"/>
    <dgm:cxn modelId="{2AAECC4A-096B-449E-AF58-EEBE59FF41AE}" type="presParOf" srcId="{6082F51A-B5AE-4293-A257-23923AE2B36C}" destId="{8D5400E6-DD11-42CD-926A-E782BBAF74CE}" srcOrd="0" destOrd="0" presId="urn:microsoft.com/office/officeart/2008/layout/HorizontalMultiLevelHierarchy"/>
    <dgm:cxn modelId="{D8EEA149-DEBF-4A81-9824-420520E9396D}" type="presParOf" srcId="{8D5400E6-DD11-42CD-926A-E782BBAF74CE}" destId="{751F09F4-2522-4D57-9147-B43E8EADD97C}" srcOrd="0" destOrd="0" presId="urn:microsoft.com/office/officeart/2008/layout/HorizontalMultiLevelHierarchy"/>
    <dgm:cxn modelId="{068F0775-EADE-4296-8697-F8533AF53693}" type="presParOf" srcId="{6082F51A-B5AE-4293-A257-23923AE2B36C}" destId="{45B2A77D-0D61-42F9-8AE8-152E5E152263}" srcOrd="1" destOrd="0" presId="urn:microsoft.com/office/officeart/2008/layout/HorizontalMultiLevelHierarchy"/>
    <dgm:cxn modelId="{9FA346C6-28EE-48A0-B660-FE796533B5E6}" type="presParOf" srcId="{45B2A77D-0D61-42F9-8AE8-152E5E152263}" destId="{7015243A-578C-41A2-A595-DEE319ACB754}" srcOrd="0" destOrd="0" presId="urn:microsoft.com/office/officeart/2008/layout/HorizontalMultiLevelHierarchy"/>
    <dgm:cxn modelId="{892F7837-7C82-4D33-96DA-04DDAFA079F0}" type="presParOf" srcId="{45B2A77D-0D61-42F9-8AE8-152E5E152263}" destId="{47130E04-8098-4822-89C6-E1725FE61EFC}" srcOrd="1" destOrd="0" presId="urn:microsoft.com/office/officeart/2008/layout/HorizontalMultiLevelHierarchy"/>
    <dgm:cxn modelId="{CC24B49A-13D3-4432-8C52-10B7A1A873CF}" type="presParOf" srcId="{47130E04-8098-4822-89C6-E1725FE61EFC}" destId="{04F54EA2-CF78-425F-A2BF-FC69509B13F1}" srcOrd="0" destOrd="0" presId="urn:microsoft.com/office/officeart/2008/layout/HorizontalMultiLevelHierarchy"/>
    <dgm:cxn modelId="{4BD4EA2E-740D-49D0-926D-40F389E6B54F}" type="presParOf" srcId="{04F54EA2-CF78-425F-A2BF-FC69509B13F1}" destId="{19F2D6E1-E660-44D3-89F3-D05174702152}" srcOrd="0" destOrd="0" presId="urn:microsoft.com/office/officeart/2008/layout/HorizontalMultiLevelHierarchy"/>
    <dgm:cxn modelId="{8D9D2006-4313-4479-83D1-740E65B52794}" type="presParOf" srcId="{47130E04-8098-4822-89C6-E1725FE61EFC}" destId="{331A159B-43E8-49FC-B168-1ED82223A243}" srcOrd="1" destOrd="0" presId="urn:microsoft.com/office/officeart/2008/layout/HorizontalMultiLevelHierarchy"/>
    <dgm:cxn modelId="{650B9B24-0EFA-413A-81CF-BA9E616802B4}" type="presParOf" srcId="{331A159B-43E8-49FC-B168-1ED82223A243}" destId="{E587EBE1-5B61-450E-AA30-E0180D07939D}" srcOrd="0" destOrd="0" presId="urn:microsoft.com/office/officeart/2008/layout/HorizontalMultiLevelHierarchy"/>
    <dgm:cxn modelId="{86D1A0E9-990F-4054-9148-1C6CCB6CF7BA}" type="presParOf" srcId="{331A159B-43E8-49FC-B168-1ED82223A243}" destId="{70BA0332-D6C5-4293-BE00-A47FC70734EF}" srcOrd="1" destOrd="0" presId="urn:microsoft.com/office/officeart/2008/layout/HorizontalMultiLevelHierarchy"/>
    <dgm:cxn modelId="{E2C4872D-6BE8-4605-B6CA-D06C0DFB7247}" type="presParOf" srcId="{47130E04-8098-4822-89C6-E1725FE61EFC}" destId="{E2BE4C6E-831F-4BC9-9424-CC85E5CCCAD6}" srcOrd="2" destOrd="0" presId="urn:microsoft.com/office/officeart/2008/layout/HorizontalMultiLevelHierarchy"/>
    <dgm:cxn modelId="{86D5D08F-448A-409C-B94B-324EF3B46DB8}" type="presParOf" srcId="{E2BE4C6E-831F-4BC9-9424-CC85E5CCCAD6}" destId="{C841BBF1-DB85-4982-9AF9-AEEE5B8F2D84}" srcOrd="0" destOrd="0" presId="urn:microsoft.com/office/officeart/2008/layout/HorizontalMultiLevelHierarchy"/>
    <dgm:cxn modelId="{3F55E35D-37E9-45CA-B31E-D779CE857689}" type="presParOf" srcId="{47130E04-8098-4822-89C6-E1725FE61EFC}" destId="{A7E1F117-8AD4-4B2F-97C2-AFBBFC7CDCA2}" srcOrd="3" destOrd="0" presId="urn:microsoft.com/office/officeart/2008/layout/HorizontalMultiLevelHierarchy"/>
    <dgm:cxn modelId="{400EE560-D22B-4E07-A778-70183BAD35F2}" type="presParOf" srcId="{A7E1F117-8AD4-4B2F-97C2-AFBBFC7CDCA2}" destId="{D2981383-2D9D-4037-9CB6-82673A4D2862}" srcOrd="0" destOrd="0" presId="urn:microsoft.com/office/officeart/2008/layout/HorizontalMultiLevelHierarchy"/>
    <dgm:cxn modelId="{976FD605-FC31-4D7A-BE4A-807D77818521}" type="presParOf" srcId="{A7E1F117-8AD4-4B2F-97C2-AFBBFC7CDCA2}" destId="{6E5BAF32-2D45-427F-B9E7-B759E96F8AC9}" srcOrd="1" destOrd="0" presId="urn:microsoft.com/office/officeart/2008/layout/HorizontalMultiLevelHierarchy"/>
    <dgm:cxn modelId="{0FC2617E-E5DD-44D8-9DEE-F7E37F6F5CDC}" type="presParOf" srcId="{47130E04-8098-4822-89C6-E1725FE61EFC}" destId="{BA80D2A4-144D-4C80-9DAC-5EFFF006B6D9}" srcOrd="4" destOrd="0" presId="urn:microsoft.com/office/officeart/2008/layout/HorizontalMultiLevelHierarchy"/>
    <dgm:cxn modelId="{1E53545C-0C4F-49E1-B553-1E8C53841585}" type="presParOf" srcId="{BA80D2A4-144D-4C80-9DAC-5EFFF006B6D9}" destId="{B192245E-54D3-42CE-B2C6-1C8EC66D9216}" srcOrd="0" destOrd="0" presId="urn:microsoft.com/office/officeart/2008/layout/HorizontalMultiLevelHierarchy"/>
    <dgm:cxn modelId="{3832CEB1-B59B-4C75-A013-DE8758D3E11E}" type="presParOf" srcId="{47130E04-8098-4822-89C6-E1725FE61EFC}" destId="{C7C64760-927D-4A82-B709-8AA54824EA80}" srcOrd="5" destOrd="0" presId="urn:microsoft.com/office/officeart/2008/layout/HorizontalMultiLevelHierarchy"/>
    <dgm:cxn modelId="{363C6E38-5A2E-46C6-9808-3B3540743E00}" type="presParOf" srcId="{C7C64760-927D-4A82-B709-8AA54824EA80}" destId="{9C5B3FE7-52BB-409C-A8A7-C5D01DBD667E}" srcOrd="0" destOrd="0" presId="urn:microsoft.com/office/officeart/2008/layout/HorizontalMultiLevelHierarchy"/>
    <dgm:cxn modelId="{1E9A0001-598E-4FAD-9B66-CAA00B2CDB7D}" type="presParOf" srcId="{C7C64760-927D-4A82-B709-8AA54824EA80}" destId="{58E44CD7-8683-4890-95E6-F8A92D3A4C2F}" srcOrd="1" destOrd="0" presId="urn:microsoft.com/office/officeart/2008/layout/HorizontalMultiLevelHierarchy"/>
    <dgm:cxn modelId="{C52BFDA0-20C2-4122-BE15-23C226397B4C}" type="presParOf" srcId="{47130E04-8098-4822-89C6-E1725FE61EFC}" destId="{95DB3EAF-9552-46A5-9088-031D4F140F98}" srcOrd="6" destOrd="0" presId="urn:microsoft.com/office/officeart/2008/layout/HorizontalMultiLevelHierarchy"/>
    <dgm:cxn modelId="{A1C98783-D3F5-4CD1-95D4-6834E80A17BF}" type="presParOf" srcId="{95DB3EAF-9552-46A5-9088-031D4F140F98}" destId="{3ECEB8DE-CEB2-4AAF-9251-6DE3A3845036}" srcOrd="0" destOrd="0" presId="urn:microsoft.com/office/officeart/2008/layout/HorizontalMultiLevelHierarchy"/>
    <dgm:cxn modelId="{CF55D821-A71B-4298-9596-32EAD89B96E7}" type="presParOf" srcId="{47130E04-8098-4822-89C6-E1725FE61EFC}" destId="{E2979F20-7C6B-48ED-AE42-FCBCFB3CFB39}" srcOrd="7" destOrd="0" presId="urn:microsoft.com/office/officeart/2008/layout/HorizontalMultiLevelHierarchy"/>
    <dgm:cxn modelId="{DA6F9678-0F99-4D78-A2E9-498EC5781BC1}" type="presParOf" srcId="{E2979F20-7C6B-48ED-AE42-FCBCFB3CFB39}" destId="{1A50818C-425C-46FB-BA43-220EF4920B48}" srcOrd="0" destOrd="0" presId="urn:microsoft.com/office/officeart/2008/layout/HorizontalMultiLevelHierarchy"/>
    <dgm:cxn modelId="{027F9DF0-1062-433A-B95B-F0A0A9A2325D}" type="presParOf" srcId="{E2979F20-7C6B-48ED-AE42-FCBCFB3CFB39}" destId="{ACF9330D-BA23-42B2-8B40-417EBDBC5FAB}" srcOrd="1" destOrd="0" presId="urn:microsoft.com/office/officeart/2008/layout/HorizontalMultiLevelHierarchy"/>
    <dgm:cxn modelId="{AEB02121-2D3E-4C21-86E8-D736B9973756}" type="presParOf" srcId="{6082F51A-B5AE-4293-A257-23923AE2B36C}" destId="{95620986-6904-4056-A9CB-D903C212E543}" srcOrd="2" destOrd="0" presId="urn:microsoft.com/office/officeart/2008/layout/HorizontalMultiLevelHierarchy"/>
    <dgm:cxn modelId="{952BC018-4A24-46A9-B0AB-F734336FD7ED}" type="presParOf" srcId="{95620986-6904-4056-A9CB-D903C212E543}" destId="{50BA072D-54F1-45EB-99F0-991DE1E0677B}" srcOrd="0" destOrd="0" presId="urn:microsoft.com/office/officeart/2008/layout/HorizontalMultiLevelHierarchy"/>
    <dgm:cxn modelId="{AAF8FCDE-35BD-4AE0-A356-6FDF27CC1AB1}" type="presParOf" srcId="{6082F51A-B5AE-4293-A257-23923AE2B36C}" destId="{7D77A5FC-182E-412E-90AB-476138A4CB28}" srcOrd="3" destOrd="0" presId="urn:microsoft.com/office/officeart/2008/layout/HorizontalMultiLevelHierarchy"/>
    <dgm:cxn modelId="{FF9B8A08-BA07-4DDF-9BA4-AFB433189B5E}" type="presParOf" srcId="{7D77A5FC-182E-412E-90AB-476138A4CB28}" destId="{A6638FC5-734B-4B49-AF43-A214709BEE30}" srcOrd="0" destOrd="0" presId="urn:microsoft.com/office/officeart/2008/layout/HorizontalMultiLevelHierarchy"/>
    <dgm:cxn modelId="{0B20FCF8-470C-4CF0-9E10-068D7497DE52}" type="presParOf" srcId="{7D77A5FC-182E-412E-90AB-476138A4CB28}" destId="{986A44CA-0169-429E-8FB7-A4471C8BFC7C}" srcOrd="1" destOrd="0" presId="urn:microsoft.com/office/officeart/2008/layout/HorizontalMultiLevelHierarchy"/>
    <dgm:cxn modelId="{60E81F1E-8882-4CFA-BDC3-B25EB84F1C2E}" type="presParOf" srcId="{986A44CA-0169-429E-8FB7-A4471C8BFC7C}" destId="{E6D8F173-DBF0-4FA6-A2CC-6409B32D57EB}" srcOrd="0" destOrd="0" presId="urn:microsoft.com/office/officeart/2008/layout/HorizontalMultiLevelHierarchy"/>
    <dgm:cxn modelId="{FFA325E7-6D03-4FEA-8E4E-0452DD53E80D}" type="presParOf" srcId="{E6D8F173-DBF0-4FA6-A2CC-6409B32D57EB}" destId="{11CAEB0E-E108-463E-A58F-8D1B435532BB}" srcOrd="0" destOrd="0" presId="urn:microsoft.com/office/officeart/2008/layout/HorizontalMultiLevelHierarchy"/>
    <dgm:cxn modelId="{C8B53FB6-839C-4F37-BBD2-A8F7076E08B2}" type="presParOf" srcId="{986A44CA-0169-429E-8FB7-A4471C8BFC7C}" destId="{E0ECEA12-3C3D-4E5A-B775-45D7D8321218}" srcOrd="1" destOrd="0" presId="urn:microsoft.com/office/officeart/2008/layout/HorizontalMultiLevelHierarchy"/>
    <dgm:cxn modelId="{4A132838-9B02-4CC0-98E2-1E2D275711B7}" type="presParOf" srcId="{E0ECEA12-3C3D-4E5A-B775-45D7D8321218}" destId="{DAE126A7-06C6-4DDF-B685-01D54761E33F}" srcOrd="0" destOrd="0" presId="urn:microsoft.com/office/officeart/2008/layout/HorizontalMultiLevelHierarchy"/>
    <dgm:cxn modelId="{91D134BD-99BE-431F-924D-71D63FCDDAE5}" type="presParOf" srcId="{E0ECEA12-3C3D-4E5A-B775-45D7D8321218}" destId="{B771DE50-EE7D-43C8-AEAD-C62ED4684963}" srcOrd="1" destOrd="0" presId="urn:microsoft.com/office/officeart/2008/layout/HorizontalMultiLevelHierarchy"/>
    <dgm:cxn modelId="{64EB1C4D-6459-4FEB-BFEF-34F37C72657A}" type="presParOf" srcId="{986A44CA-0169-429E-8FB7-A4471C8BFC7C}" destId="{9DAA878C-26D9-4BCF-A198-64D37F46F86D}" srcOrd="2" destOrd="0" presId="urn:microsoft.com/office/officeart/2008/layout/HorizontalMultiLevelHierarchy"/>
    <dgm:cxn modelId="{D0D74AC5-577D-4DEC-8877-6AFDC0594E62}" type="presParOf" srcId="{9DAA878C-26D9-4BCF-A198-64D37F46F86D}" destId="{DB96E41F-3C8D-4F72-8C59-0F792D992221}" srcOrd="0" destOrd="0" presId="urn:microsoft.com/office/officeart/2008/layout/HorizontalMultiLevelHierarchy"/>
    <dgm:cxn modelId="{AD6643D4-7E83-47D4-8C11-5D923547B26A}" type="presParOf" srcId="{986A44CA-0169-429E-8FB7-A4471C8BFC7C}" destId="{3100531B-65C8-4BAE-87E5-966DD30BE936}" srcOrd="3" destOrd="0" presId="urn:microsoft.com/office/officeart/2008/layout/HorizontalMultiLevelHierarchy"/>
    <dgm:cxn modelId="{5E0AA526-F8AB-4598-B779-0C7069E760EC}" type="presParOf" srcId="{3100531B-65C8-4BAE-87E5-966DD30BE936}" destId="{636AB5D5-B3F1-4826-B92C-4B613D4269BA}" srcOrd="0" destOrd="0" presId="urn:microsoft.com/office/officeart/2008/layout/HorizontalMultiLevelHierarchy"/>
    <dgm:cxn modelId="{F080489D-56A2-487F-8D17-A379B902DAE8}" type="presParOf" srcId="{3100531B-65C8-4BAE-87E5-966DD30BE936}" destId="{1C1B5EFC-AFCF-44A8-ABCB-858315B323D4}" srcOrd="1" destOrd="0" presId="urn:microsoft.com/office/officeart/2008/layout/HorizontalMultiLevelHierarchy"/>
    <dgm:cxn modelId="{0B510ADA-C4A8-4E10-AE0B-B3B7294B0E1A}" type="presParOf" srcId="{6082F51A-B5AE-4293-A257-23923AE2B36C}" destId="{C3B93342-15F4-4D33-8988-08AE3CA925F5}" srcOrd="4" destOrd="0" presId="urn:microsoft.com/office/officeart/2008/layout/HorizontalMultiLevelHierarchy"/>
    <dgm:cxn modelId="{30691C98-6FDB-4EFB-BDD5-221927CE0AB2}" type="presParOf" srcId="{C3B93342-15F4-4D33-8988-08AE3CA925F5}" destId="{8807000F-FD32-4EC8-AE97-AC3DC9C241F0}" srcOrd="0" destOrd="0" presId="urn:microsoft.com/office/officeart/2008/layout/HorizontalMultiLevelHierarchy"/>
    <dgm:cxn modelId="{45A82B2A-FF48-44D9-8FFB-41E1E596C82C}" type="presParOf" srcId="{6082F51A-B5AE-4293-A257-23923AE2B36C}" destId="{2990CE90-B2D8-472D-BA8B-5A93D1FE8AFC}" srcOrd="5" destOrd="0" presId="urn:microsoft.com/office/officeart/2008/layout/HorizontalMultiLevelHierarchy"/>
    <dgm:cxn modelId="{BE532E28-D0F6-4F95-9618-0CC103CC906E}" type="presParOf" srcId="{2990CE90-B2D8-472D-BA8B-5A93D1FE8AFC}" destId="{A0B0A649-34B3-4F8D-9D15-6685BF068844}" srcOrd="0" destOrd="0" presId="urn:microsoft.com/office/officeart/2008/layout/HorizontalMultiLevelHierarchy"/>
    <dgm:cxn modelId="{99E88E52-35AA-4977-B0EF-585F9022306D}" type="presParOf" srcId="{2990CE90-B2D8-472D-BA8B-5A93D1FE8AFC}" destId="{69B8CDC3-7A41-4387-9F1F-FDE02AB62C18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E31763A-6945-4735-983E-E5EC5D70D1CB}" type="doc">
      <dgm:prSet loTypeId="urn:microsoft.com/office/officeart/2008/layout/HorizontalMultiLevelHierarchy" loCatId="hierarchy" qsTypeId="urn:microsoft.com/office/officeart/2005/8/quickstyle/simple1#3" qsCatId="simple" csTypeId="urn:microsoft.com/office/officeart/2005/8/colors/accent0_1" csCatId="mainScheme" phldr="1"/>
      <dgm:spPr/>
      <dgm:t>
        <a:bodyPr/>
        <a:lstStyle/>
        <a:p>
          <a:endParaRPr lang="en-US"/>
        </a:p>
      </dgm:t>
    </dgm:pt>
    <dgm:pt modelId="{4F91E18B-5B69-4D75-9866-6E60EEF67ADE}">
      <dgm:prSet phldrT="[Text]"/>
      <dgm:spPr/>
      <dgm:t>
        <a:bodyPr/>
        <a:lstStyle/>
        <a:p>
          <a:r>
            <a:rPr lang="fr-BE" dirty="0" smtClean="0"/>
            <a:t>Mobilité</a:t>
          </a:r>
          <a:endParaRPr lang="en-US" dirty="0"/>
        </a:p>
      </dgm:t>
    </dgm:pt>
    <dgm:pt modelId="{DC74F949-F78C-49D5-8190-DD96FB82D238}" type="parTrans" cxnId="{E5C077CE-9919-4AF5-9926-724873C6FD68}">
      <dgm:prSet/>
      <dgm:spPr/>
      <dgm:t>
        <a:bodyPr/>
        <a:lstStyle/>
        <a:p>
          <a:endParaRPr lang="en-US"/>
        </a:p>
      </dgm:t>
    </dgm:pt>
    <dgm:pt modelId="{91BD5EDA-2A96-4525-8E1F-00B6AAB8AD2A}" type="sibTrans" cxnId="{E5C077CE-9919-4AF5-9926-724873C6FD68}">
      <dgm:prSet/>
      <dgm:spPr/>
      <dgm:t>
        <a:bodyPr/>
        <a:lstStyle/>
        <a:p>
          <a:endParaRPr lang="en-US"/>
        </a:p>
      </dgm:t>
    </dgm:pt>
    <dgm:pt modelId="{7F2C26F5-1C66-4D4F-BA7B-482F69FDFFB3}">
      <dgm:prSet phldrT="[Text]"/>
      <dgm:spPr/>
      <dgm:t>
        <a:bodyPr vert="horz"/>
        <a:lstStyle/>
        <a:p>
          <a:r>
            <a:rPr lang="fr-BE" dirty="0" smtClean="0"/>
            <a:t>Infrastructure</a:t>
          </a:r>
          <a:endParaRPr lang="en-US" dirty="0"/>
        </a:p>
      </dgm:t>
    </dgm:pt>
    <dgm:pt modelId="{4CEFD0DD-2B03-46EE-B3C7-93855F73FDAF}" type="parTrans" cxnId="{3680CFD6-9ABA-4ED4-A450-36451F5F79D4}">
      <dgm:prSet/>
      <dgm:spPr/>
      <dgm:t>
        <a:bodyPr/>
        <a:lstStyle/>
        <a:p>
          <a:endParaRPr lang="en-US"/>
        </a:p>
      </dgm:t>
    </dgm:pt>
    <dgm:pt modelId="{4CC74A02-F08F-4CA0-BC86-616CBCFE55F7}" type="sibTrans" cxnId="{3680CFD6-9ABA-4ED4-A450-36451F5F79D4}">
      <dgm:prSet/>
      <dgm:spPr/>
      <dgm:t>
        <a:bodyPr/>
        <a:lstStyle/>
        <a:p>
          <a:endParaRPr lang="en-US"/>
        </a:p>
      </dgm:t>
    </dgm:pt>
    <dgm:pt modelId="{73BE91F8-4D81-42FD-BDDC-3C9E02B5846D}">
      <dgm:prSet phldrT="[Text]"/>
      <dgm:spPr/>
      <dgm:t>
        <a:bodyPr vert="horz"/>
        <a:lstStyle/>
        <a:p>
          <a:r>
            <a:rPr lang="fr-BE" dirty="0" smtClean="0"/>
            <a:t>Mobilité durable</a:t>
          </a:r>
          <a:endParaRPr lang="en-US" dirty="0"/>
        </a:p>
      </dgm:t>
    </dgm:pt>
    <dgm:pt modelId="{DDC4175B-2562-481E-AAE4-9EDA82B2C8B6}" type="parTrans" cxnId="{71313959-8EB3-4A96-A85F-86F9D66955E6}">
      <dgm:prSet/>
      <dgm:spPr/>
      <dgm:t>
        <a:bodyPr/>
        <a:lstStyle/>
        <a:p>
          <a:endParaRPr lang="en-US"/>
        </a:p>
      </dgm:t>
    </dgm:pt>
    <dgm:pt modelId="{911BA06D-DB18-47E2-8F5E-0A43CF1E2486}" type="sibTrans" cxnId="{71313959-8EB3-4A96-A85F-86F9D66955E6}">
      <dgm:prSet/>
      <dgm:spPr/>
      <dgm:t>
        <a:bodyPr/>
        <a:lstStyle/>
        <a:p>
          <a:endParaRPr lang="en-US"/>
        </a:p>
      </dgm:t>
    </dgm:pt>
    <dgm:pt modelId="{80E72CD1-CC03-4619-B7CA-816DDC1EA525}">
      <dgm:prSet phldrT="[Text]"/>
      <dgm:spPr/>
      <dgm:t>
        <a:bodyPr vert="horz"/>
        <a:lstStyle/>
        <a:p>
          <a:r>
            <a:rPr lang="fr-BE" dirty="0" smtClean="0"/>
            <a:t>Voie de détournement</a:t>
          </a:r>
          <a:endParaRPr lang="en-US" dirty="0"/>
        </a:p>
      </dgm:t>
    </dgm:pt>
    <dgm:pt modelId="{B985D174-5FE9-473D-BEC1-A59B91F026C1}" type="parTrans" cxnId="{B53E28A9-BCEB-4FD9-8D04-8FA2DC91CA6F}">
      <dgm:prSet/>
      <dgm:spPr/>
      <dgm:t>
        <a:bodyPr/>
        <a:lstStyle/>
        <a:p>
          <a:endParaRPr lang="en-US"/>
        </a:p>
      </dgm:t>
    </dgm:pt>
    <dgm:pt modelId="{7B7A5B33-E1A1-47E6-9451-816E6BB79CDC}" type="sibTrans" cxnId="{B53E28A9-BCEB-4FD9-8D04-8FA2DC91CA6F}">
      <dgm:prSet/>
      <dgm:spPr/>
      <dgm:t>
        <a:bodyPr/>
        <a:lstStyle/>
        <a:p>
          <a:endParaRPr lang="en-US"/>
        </a:p>
      </dgm:t>
    </dgm:pt>
    <dgm:pt modelId="{FEA7EBCD-8412-42CF-B1FA-8CCEF80C5C49}">
      <dgm:prSet phldrT="[Text]"/>
      <dgm:spPr/>
      <dgm:t>
        <a:bodyPr vert="horz"/>
        <a:lstStyle/>
        <a:p>
          <a:r>
            <a:rPr lang="fr-BE" dirty="0" smtClean="0"/>
            <a:t>Parking</a:t>
          </a:r>
          <a:endParaRPr lang="en-US" dirty="0"/>
        </a:p>
      </dgm:t>
    </dgm:pt>
    <dgm:pt modelId="{DA7092F2-27A9-4937-8D29-80E885DBF600}" type="parTrans" cxnId="{2F7106DC-8E5B-4B1D-97A2-BD6159A0B42E}">
      <dgm:prSet/>
      <dgm:spPr/>
      <dgm:t>
        <a:bodyPr/>
        <a:lstStyle/>
        <a:p>
          <a:endParaRPr lang="en-US"/>
        </a:p>
      </dgm:t>
    </dgm:pt>
    <dgm:pt modelId="{B8E485B5-4A9F-4A83-B89E-54239976CBBB}" type="sibTrans" cxnId="{2F7106DC-8E5B-4B1D-97A2-BD6159A0B42E}">
      <dgm:prSet/>
      <dgm:spPr/>
      <dgm:t>
        <a:bodyPr/>
        <a:lstStyle/>
        <a:p>
          <a:endParaRPr lang="en-US"/>
        </a:p>
      </dgm:t>
    </dgm:pt>
    <dgm:pt modelId="{99DF1B28-CDA2-4C2B-A9AE-68944AE44135}">
      <dgm:prSet phldrT="[Text]"/>
      <dgm:spPr/>
      <dgm:t>
        <a:bodyPr vert="horz"/>
        <a:lstStyle/>
        <a:p>
          <a:r>
            <a:rPr lang="fr-BE" dirty="0" smtClean="0"/>
            <a:t>Transport public</a:t>
          </a:r>
          <a:endParaRPr lang="en-US" dirty="0"/>
        </a:p>
      </dgm:t>
    </dgm:pt>
    <dgm:pt modelId="{6E17220D-053D-4CB6-A5A3-1D1407FEFC4F}" type="parTrans" cxnId="{962921DE-300D-46B1-95F0-79637E218D96}">
      <dgm:prSet/>
      <dgm:spPr/>
      <dgm:t>
        <a:bodyPr/>
        <a:lstStyle/>
        <a:p>
          <a:endParaRPr lang="en-US"/>
        </a:p>
      </dgm:t>
    </dgm:pt>
    <dgm:pt modelId="{B1EAB620-B389-492B-9636-9CFE7E5EC430}" type="sibTrans" cxnId="{962921DE-300D-46B1-95F0-79637E218D96}">
      <dgm:prSet/>
      <dgm:spPr/>
      <dgm:t>
        <a:bodyPr/>
        <a:lstStyle/>
        <a:p>
          <a:endParaRPr lang="en-US"/>
        </a:p>
      </dgm:t>
    </dgm:pt>
    <dgm:pt modelId="{318459EB-18A0-4E38-AC90-8ED98316C9B1}">
      <dgm:prSet phldrT="[Text]"/>
      <dgm:spPr/>
      <dgm:t>
        <a:bodyPr vert="horz"/>
        <a:lstStyle/>
        <a:p>
          <a:r>
            <a:rPr lang="fr-BE" dirty="0" smtClean="0"/>
            <a:t>Réhabilitation ou nouvelle infrastructure</a:t>
          </a:r>
          <a:endParaRPr lang="en-US" dirty="0"/>
        </a:p>
      </dgm:t>
    </dgm:pt>
    <dgm:pt modelId="{4316CC67-2262-4721-975F-3D07C91B2894}" type="parTrans" cxnId="{A995E1F4-CB0B-4214-9522-5FFAE0DFBD72}">
      <dgm:prSet/>
      <dgm:spPr/>
      <dgm:t>
        <a:bodyPr/>
        <a:lstStyle/>
        <a:p>
          <a:endParaRPr lang="en-US"/>
        </a:p>
      </dgm:t>
    </dgm:pt>
    <dgm:pt modelId="{02CC1CCE-51D6-42F7-AF6C-967389D9173B}" type="sibTrans" cxnId="{A995E1F4-CB0B-4214-9522-5FFAE0DFBD72}">
      <dgm:prSet/>
      <dgm:spPr/>
      <dgm:t>
        <a:bodyPr/>
        <a:lstStyle/>
        <a:p>
          <a:endParaRPr lang="en-US"/>
        </a:p>
      </dgm:t>
    </dgm:pt>
    <dgm:pt modelId="{6770F892-FB02-474D-8486-83563586B143}">
      <dgm:prSet phldrT="[Text]"/>
      <dgm:spPr/>
      <dgm:t>
        <a:bodyPr vert="horz"/>
        <a:lstStyle/>
        <a:p>
          <a:r>
            <a:rPr lang="fr-BE" dirty="0" smtClean="0"/>
            <a:t>Acquisition de matériel</a:t>
          </a:r>
          <a:endParaRPr lang="en-US" dirty="0"/>
        </a:p>
      </dgm:t>
    </dgm:pt>
    <dgm:pt modelId="{1431C704-8767-4B8D-9169-81E7F0CFDD66}" type="parTrans" cxnId="{491A1E00-DD6C-4FDC-BF25-84413B7C5A2B}">
      <dgm:prSet/>
      <dgm:spPr/>
      <dgm:t>
        <a:bodyPr/>
        <a:lstStyle/>
        <a:p>
          <a:endParaRPr lang="en-US"/>
        </a:p>
      </dgm:t>
    </dgm:pt>
    <dgm:pt modelId="{1A82E2DC-FDAA-4B13-B525-5704414F637D}" type="sibTrans" cxnId="{491A1E00-DD6C-4FDC-BF25-84413B7C5A2B}">
      <dgm:prSet/>
      <dgm:spPr/>
      <dgm:t>
        <a:bodyPr/>
        <a:lstStyle/>
        <a:p>
          <a:endParaRPr lang="en-US"/>
        </a:p>
      </dgm:t>
    </dgm:pt>
    <dgm:pt modelId="{33F7484D-0477-4480-A2B6-FE554A43BC34}">
      <dgm:prSet phldrT="[Text]"/>
      <dgm:spPr/>
      <dgm:t>
        <a:bodyPr vert="horz"/>
        <a:lstStyle/>
        <a:p>
          <a:r>
            <a:rPr lang="fr-BE" dirty="0" smtClean="0"/>
            <a:t>Trafic Management System</a:t>
          </a:r>
          <a:endParaRPr lang="en-US" dirty="0"/>
        </a:p>
      </dgm:t>
    </dgm:pt>
    <dgm:pt modelId="{FB3A3521-67D8-42EA-9B59-5145C60A45D1}" type="parTrans" cxnId="{15F107A8-A6CC-4D4F-B457-34B05215E09A}">
      <dgm:prSet/>
      <dgm:spPr/>
      <dgm:t>
        <a:bodyPr/>
        <a:lstStyle/>
        <a:p>
          <a:endParaRPr lang="en-US"/>
        </a:p>
      </dgm:t>
    </dgm:pt>
    <dgm:pt modelId="{76F7E23F-2CB5-49C0-B6A6-2C299F5B83AF}" type="sibTrans" cxnId="{15F107A8-A6CC-4D4F-B457-34B05215E09A}">
      <dgm:prSet/>
      <dgm:spPr/>
      <dgm:t>
        <a:bodyPr/>
        <a:lstStyle/>
        <a:p>
          <a:endParaRPr lang="en-US"/>
        </a:p>
      </dgm:t>
    </dgm:pt>
    <dgm:pt modelId="{0C50059F-FD58-4F3C-95C4-6A2E0428CFDA}">
      <dgm:prSet phldrT="[Text]"/>
      <dgm:spPr/>
      <dgm:t>
        <a:bodyPr vert="horz"/>
        <a:lstStyle/>
        <a:p>
          <a:r>
            <a:rPr lang="fr-BE" dirty="0" smtClean="0"/>
            <a:t>Moyens de transport</a:t>
          </a:r>
          <a:endParaRPr lang="en-US" dirty="0"/>
        </a:p>
      </dgm:t>
    </dgm:pt>
    <dgm:pt modelId="{AC344E99-25EF-4473-8D56-CE05ED094D49}" type="parTrans" cxnId="{E5D1AEC0-736E-491C-89EE-1183A919F85B}">
      <dgm:prSet/>
      <dgm:spPr/>
      <dgm:t>
        <a:bodyPr/>
        <a:lstStyle/>
        <a:p>
          <a:endParaRPr lang="en-US"/>
        </a:p>
      </dgm:t>
    </dgm:pt>
    <dgm:pt modelId="{4F9EC85A-BFA3-4547-B985-3C058D8C5B41}" type="sibTrans" cxnId="{E5D1AEC0-736E-491C-89EE-1183A919F85B}">
      <dgm:prSet/>
      <dgm:spPr/>
      <dgm:t>
        <a:bodyPr/>
        <a:lstStyle/>
        <a:p>
          <a:endParaRPr lang="en-US"/>
        </a:p>
      </dgm:t>
    </dgm:pt>
    <dgm:pt modelId="{0F5E7C4A-0D18-480C-B0C7-1B5EBD75A82F}">
      <dgm:prSet phldrT="[Text]"/>
      <dgm:spPr/>
      <dgm:t>
        <a:bodyPr vert="horz"/>
        <a:lstStyle/>
        <a:p>
          <a:r>
            <a:rPr lang="fr-BE" dirty="0" smtClean="0"/>
            <a:t>Matériel roulant</a:t>
          </a:r>
          <a:endParaRPr lang="en-US" dirty="0"/>
        </a:p>
      </dgm:t>
    </dgm:pt>
    <dgm:pt modelId="{C847E95F-37A4-4D22-8598-00AB9DE22DAA}" type="parTrans" cxnId="{13D87797-BF79-446D-A7CC-24B81417DD81}">
      <dgm:prSet/>
      <dgm:spPr/>
      <dgm:t>
        <a:bodyPr/>
        <a:lstStyle/>
        <a:p>
          <a:endParaRPr lang="en-US"/>
        </a:p>
      </dgm:t>
    </dgm:pt>
    <dgm:pt modelId="{B60B6A89-6095-4651-83C8-228D464AABCD}" type="sibTrans" cxnId="{13D87797-BF79-446D-A7CC-24B81417DD81}">
      <dgm:prSet/>
      <dgm:spPr/>
      <dgm:t>
        <a:bodyPr/>
        <a:lstStyle/>
        <a:p>
          <a:endParaRPr lang="en-US"/>
        </a:p>
      </dgm:t>
    </dgm:pt>
    <dgm:pt modelId="{C0980E0B-361A-4A8B-B029-80503191A448}">
      <dgm:prSet phldrT="[Text]"/>
      <dgm:spPr/>
      <dgm:t>
        <a:bodyPr vert="horz"/>
        <a:lstStyle/>
        <a:p>
          <a:r>
            <a:rPr lang="fr-BE" dirty="0" smtClean="0"/>
            <a:t>Points de recharge</a:t>
          </a:r>
          <a:endParaRPr lang="en-US" dirty="0"/>
        </a:p>
      </dgm:t>
    </dgm:pt>
    <dgm:pt modelId="{4647C583-43F0-44EE-87DC-816523F8393D}" type="parTrans" cxnId="{D4EE9E49-DC6A-4038-8FEE-23C6F50BA4AE}">
      <dgm:prSet/>
      <dgm:spPr/>
      <dgm:t>
        <a:bodyPr/>
        <a:lstStyle/>
        <a:p>
          <a:endParaRPr lang="en-US"/>
        </a:p>
      </dgm:t>
    </dgm:pt>
    <dgm:pt modelId="{03D177A8-1AD9-4ED6-94B1-7F00D748F64A}" type="sibTrans" cxnId="{D4EE9E49-DC6A-4038-8FEE-23C6F50BA4AE}">
      <dgm:prSet/>
      <dgm:spPr/>
      <dgm:t>
        <a:bodyPr/>
        <a:lstStyle/>
        <a:p>
          <a:endParaRPr lang="en-US"/>
        </a:p>
      </dgm:t>
    </dgm:pt>
    <dgm:pt modelId="{A715AC5D-341F-40D8-A788-ADF80A7488D4}">
      <dgm:prSet phldrT="[Text]"/>
      <dgm:spPr/>
      <dgm:t>
        <a:bodyPr vert="horz"/>
        <a:lstStyle/>
        <a:p>
          <a:r>
            <a:rPr lang="fr-BE" dirty="0" smtClean="0"/>
            <a:t>Vélos publics</a:t>
          </a:r>
          <a:endParaRPr lang="en-US" dirty="0"/>
        </a:p>
      </dgm:t>
    </dgm:pt>
    <dgm:pt modelId="{72C8D7A1-8675-4648-9E3E-078DA56F0B7F}" type="parTrans" cxnId="{31589779-3BDA-4212-BA2B-6EC08F1FFE2A}">
      <dgm:prSet/>
      <dgm:spPr/>
      <dgm:t>
        <a:bodyPr/>
        <a:lstStyle/>
        <a:p>
          <a:endParaRPr lang="en-US"/>
        </a:p>
      </dgm:t>
    </dgm:pt>
    <dgm:pt modelId="{7A4B1457-99DA-4EF3-A0B7-9D2D138EA15A}" type="sibTrans" cxnId="{31589779-3BDA-4212-BA2B-6EC08F1FFE2A}">
      <dgm:prSet/>
      <dgm:spPr/>
      <dgm:t>
        <a:bodyPr/>
        <a:lstStyle/>
        <a:p>
          <a:endParaRPr lang="en-US"/>
        </a:p>
      </dgm:t>
    </dgm:pt>
    <dgm:pt modelId="{A933814B-5118-4BF0-B264-3DFC641B5075}">
      <dgm:prSet phldrT="[Text]"/>
      <dgm:spPr/>
      <dgm:t>
        <a:bodyPr vert="horz"/>
        <a:lstStyle/>
        <a:p>
          <a:r>
            <a:rPr lang="fr-BE" dirty="0" smtClean="0"/>
            <a:t>Solution de livraison</a:t>
          </a:r>
          <a:endParaRPr lang="en-US" dirty="0"/>
        </a:p>
      </dgm:t>
    </dgm:pt>
    <dgm:pt modelId="{ED320A1E-84AA-4FDC-A560-A14562A49547}" type="parTrans" cxnId="{4591ED13-2F36-47B1-95CF-3E1B4D1C1F64}">
      <dgm:prSet/>
      <dgm:spPr/>
      <dgm:t>
        <a:bodyPr/>
        <a:lstStyle/>
        <a:p>
          <a:endParaRPr lang="en-US"/>
        </a:p>
      </dgm:t>
    </dgm:pt>
    <dgm:pt modelId="{7F54D033-F35F-4DF9-839C-372291099EA9}" type="sibTrans" cxnId="{4591ED13-2F36-47B1-95CF-3E1B4D1C1F64}">
      <dgm:prSet/>
      <dgm:spPr/>
      <dgm:t>
        <a:bodyPr/>
        <a:lstStyle/>
        <a:p>
          <a:endParaRPr lang="en-US"/>
        </a:p>
      </dgm:t>
    </dgm:pt>
    <dgm:pt modelId="{850342E9-09A0-4E71-897B-16450A8F11CD}" type="pres">
      <dgm:prSet presAssocID="{BE31763A-6945-4735-983E-E5EC5D70D1CB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74A24BB-6E55-4BE4-98E9-7617FD3BB611}" type="pres">
      <dgm:prSet presAssocID="{4F91E18B-5B69-4D75-9866-6E60EEF67ADE}" presName="root1" presStyleCnt="0"/>
      <dgm:spPr/>
      <dgm:t>
        <a:bodyPr/>
        <a:lstStyle/>
        <a:p>
          <a:endParaRPr lang="en-US"/>
        </a:p>
      </dgm:t>
    </dgm:pt>
    <dgm:pt modelId="{19614714-4AA9-498D-AFC0-B77FBDB69641}" type="pres">
      <dgm:prSet presAssocID="{4F91E18B-5B69-4D75-9866-6E60EEF67ADE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F3215A8-F70B-49F6-9D93-F82B97018F87}" type="pres">
      <dgm:prSet presAssocID="{4F91E18B-5B69-4D75-9866-6E60EEF67ADE}" presName="level2hierChild" presStyleCnt="0"/>
      <dgm:spPr/>
      <dgm:t>
        <a:bodyPr/>
        <a:lstStyle/>
        <a:p>
          <a:endParaRPr lang="en-US"/>
        </a:p>
      </dgm:t>
    </dgm:pt>
    <dgm:pt modelId="{573537D6-B162-48D2-8B4C-444E850FC5A2}" type="pres">
      <dgm:prSet presAssocID="{4CEFD0DD-2B03-46EE-B3C7-93855F73FDAF}" presName="conn2-1" presStyleLbl="parChTrans1D2" presStyleIdx="0" presStyleCnt="5"/>
      <dgm:spPr/>
      <dgm:t>
        <a:bodyPr/>
        <a:lstStyle/>
        <a:p>
          <a:endParaRPr lang="en-US"/>
        </a:p>
      </dgm:t>
    </dgm:pt>
    <dgm:pt modelId="{349C67AD-5377-413B-A01C-E4B201674271}" type="pres">
      <dgm:prSet presAssocID="{4CEFD0DD-2B03-46EE-B3C7-93855F73FDAF}" presName="connTx" presStyleLbl="parChTrans1D2" presStyleIdx="0" presStyleCnt="5"/>
      <dgm:spPr/>
      <dgm:t>
        <a:bodyPr/>
        <a:lstStyle/>
        <a:p>
          <a:endParaRPr lang="en-US"/>
        </a:p>
      </dgm:t>
    </dgm:pt>
    <dgm:pt modelId="{171CF7AD-5387-46F9-93C5-EB4A318BF868}" type="pres">
      <dgm:prSet presAssocID="{7F2C26F5-1C66-4D4F-BA7B-482F69FDFFB3}" presName="root2" presStyleCnt="0"/>
      <dgm:spPr/>
      <dgm:t>
        <a:bodyPr/>
        <a:lstStyle/>
        <a:p>
          <a:endParaRPr lang="en-US"/>
        </a:p>
      </dgm:t>
    </dgm:pt>
    <dgm:pt modelId="{76E8F93E-5D77-4986-A48F-3A8BBD6F888F}" type="pres">
      <dgm:prSet presAssocID="{7F2C26F5-1C66-4D4F-BA7B-482F69FDFFB3}" presName="LevelTwoTextNode" presStyleLbl="node2" presStyleIdx="0" presStyleCnt="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09DDB9D-1EE5-4DDD-B832-33165C9726FC}" type="pres">
      <dgm:prSet presAssocID="{7F2C26F5-1C66-4D4F-BA7B-482F69FDFFB3}" presName="level3hierChild" presStyleCnt="0"/>
      <dgm:spPr/>
      <dgm:t>
        <a:bodyPr/>
        <a:lstStyle/>
        <a:p>
          <a:endParaRPr lang="en-US"/>
        </a:p>
      </dgm:t>
    </dgm:pt>
    <dgm:pt modelId="{6071102F-8E99-4E6C-B323-7328CE6C3792}" type="pres">
      <dgm:prSet presAssocID="{DDC4175B-2562-481E-AAE4-9EDA82B2C8B6}" presName="conn2-1" presStyleLbl="parChTrans1D3" presStyleIdx="0" presStyleCnt="8"/>
      <dgm:spPr/>
      <dgm:t>
        <a:bodyPr/>
        <a:lstStyle/>
        <a:p>
          <a:endParaRPr lang="en-US"/>
        </a:p>
      </dgm:t>
    </dgm:pt>
    <dgm:pt modelId="{F7C34FD0-580E-4137-8FC5-515A7A468C1C}" type="pres">
      <dgm:prSet presAssocID="{DDC4175B-2562-481E-AAE4-9EDA82B2C8B6}" presName="connTx" presStyleLbl="parChTrans1D3" presStyleIdx="0" presStyleCnt="8"/>
      <dgm:spPr/>
      <dgm:t>
        <a:bodyPr/>
        <a:lstStyle/>
        <a:p>
          <a:endParaRPr lang="en-US"/>
        </a:p>
      </dgm:t>
    </dgm:pt>
    <dgm:pt modelId="{77C56CE1-B698-4C0C-A5C3-D82EA397789C}" type="pres">
      <dgm:prSet presAssocID="{73BE91F8-4D81-42FD-BDDC-3C9E02B5846D}" presName="root2" presStyleCnt="0"/>
      <dgm:spPr/>
      <dgm:t>
        <a:bodyPr/>
        <a:lstStyle/>
        <a:p>
          <a:endParaRPr lang="en-US"/>
        </a:p>
      </dgm:t>
    </dgm:pt>
    <dgm:pt modelId="{0BAE1B00-9896-43E8-8FF2-8A35CBAEC85C}" type="pres">
      <dgm:prSet presAssocID="{73BE91F8-4D81-42FD-BDDC-3C9E02B5846D}" presName="LevelTwoTextNode" presStyleLbl="node3" presStyleIdx="0" presStyleCnt="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30F9515-26A1-4AE2-AF81-38963E0B6863}" type="pres">
      <dgm:prSet presAssocID="{73BE91F8-4D81-42FD-BDDC-3C9E02B5846D}" presName="level3hierChild" presStyleCnt="0"/>
      <dgm:spPr/>
      <dgm:t>
        <a:bodyPr/>
        <a:lstStyle/>
        <a:p>
          <a:endParaRPr lang="en-US"/>
        </a:p>
      </dgm:t>
    </dgm:pt>
    <dgm:pt modelId="{265F70F6-D711-4825-83A6-8B796988A0AB}" type="pres">
      <dgm:prSet presAssocID="{B985D174-5FE9-473D-BEC1-A59B91F026C1}" presName="conn2-1" presStyleLbl="parChTrans1D3" presStyleIdx="1" presStyleCnt="8"/>
      <dgm:spPr/>
      <dgm:t>
        <a:bodyPr/>
        <a:lstStyle/>
        <a:p>
          <a:endParaRPr lang="en-US"/>
        </a:p>
      </dgm:t>
    </dgm:pt>
    <dgm:pt modelId="{A81639CE-3FBD-4038-B51B-8FCC93D09D9B}" type="pres">
      <dgm:prSet presAssocID="{B985D174-5FE9-473D-BEC1-A59B91F026C1}" presName="connTx" presStyleLbl="parChTrans1D3" presStyleIdx="1" presStyleCnt="8"/>
      <dgm:spPr/>
      <dgm:t>
        <a:bodyPr/>
        <a:lstStyle/>
        <a:p>
          <a:endParaRPr lang="en-US"/>
        </a:p>
      </dgm:t>
    </dgm:pt>
    <dgm:pt modelId="{126652E7-3EB4-4A01-8208-B1F512C2F663}" type="pres">
      <dgm:prSet presAssocID="{80E72CD1-CC03-4619-B7CA-816DDC1EA525}" presName="root2" presStyleCnt="0"/>
      <dgm:spPr/>
      <dgm:t>
        <a:bodyPr/>
        <a:lstStyle/>
        <a:p>
          <a:endParaRPr lang="en-US"/>
        </a:p>
      </dgm:t>
    </dgm:pt>
    <dgm:pt modelId="{4D0BE22C-908D-4EF7-9D5C-57C79AC12A2D}" type="pres">
      <dgm:prSet presAssocID="{80E72CD1-CC03-4619-B7CA-816DDC1EA525}" presName="LevelTwoTextNode" presStyleLbl="node3" presStyleIdx="1" presStyleCnt="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0B25CC2-B2CC-4A0E-AD90-1A9FBA3C845E}" type="pres">
      <dgm:prSet presAssocID="{80E72CD1-CC03-4619-B7CA-816DDC1EA525}" presName="level3hierChild" presStyleCnt="0"/>
      <dgm:spPr/>
      <dgm:t>
        <a:bodyPr/>
        <a:lstStyle/>
        <a:p>
          <a:endParaRPr lang="en-US"/>
        </a:p>
      </dgm:t>
    </dgm:pt>
    <dgm:pt modelId="{7B306503-C188-4044-A81A-A3945DE76618}" type="pres">
      <dgm:prSet presAssocID="{DA7092F2-27A9-4937-8D29-80E885DBF600}" presName="conn2-1" presStyleLbl="parChTrans1D3" presStyleIdx="2" presStyleCnt="8"/>
      <dgm:spPr/>
      <dgm:t>
        <a:bodyPr/>
        <a:lstStyle/>
        <a:p>
          <a:endParaRPr lang="en-US"/>
        </a:p>
      </dgm:t>
    </dgm:pt>
    <dgm:pt modelId="{AB8EA76A-3A7D-4425-80F4-B16686940AD5}" type="pres">
      <dgm:prSet presAssocID="{DA7092F2-27A9-4937-8D29-80E885DBF600}" presName="connTx" presStyleLbl="parChTrans1D3" presStyleIdx="2" presStyleCnt="8"/>
      <dgm:spPr/>
      <dgm:t>
        <a:bodyPr/>
        <a:lstStyle/>
        <a:p>
          <a:endParaRPr lang="en-US"/>
        </a:p>
      </dgm:t>
    </dgm:pt>
    <dgm:pt modelId="{1C65083C-2FD0-4464-9DDC-C0CF71227812}" type="pres">
      <dgm:prSet presAssocID="{FEA7EBCD-8412-42CF-B1FA-8CCEF80C5C49}" presName="root2" presStyleCnt="0"/>
      <dgm:spPr/>
      <dgm:t>
        <a:bodyPr/>
        <a:lstStyle/>
        <a:p>
          <a:endParaRPr lang="en-US"/>
        </a:p>
      </dgm:t>
    </dgm:pt>
    <dgm:pt modelId="{41E91C0C-1E0D-45C7-9CED-95DC91738A8F}" type="pres">
      <dgm:prSet presAssocID="{FEA7EBCD-8412-42CF-B1FA-8CCEF80C5C49}" presName="LevelTwoTextNode" presStyleLbl="node3" presStyleIdx="2" presStyleCnt="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D346934-E8E5-4B5B-8088-7C3E82C1550B}" type="pres">
      <dgm:prSet presAssocID="{FEA7EBCD-8412-42CF-B1FA-8CCEF80C5C49}" presName="level3hierChild" presStyleCnt="0"/>
      <dgm:spPr/>
      <dgm:t>
        <a:bodyPr/>
        <a:lstStyle/>
        <a:p>
          <a:endParaRPr lang="en-US"/>
        </a:p>
      </dgm:t>
    </dgm:pt>
    <dgm:pt modelId="{44E4AF19-C173-4E2A-85FF-A45E25EACFED}" type="pres">
      <dgm:prSet presAssocID="{6E17220D-053D-4CB6-A5A3-1D1407FEFC4F}" presName="conn2-1" presStyleLbl="parChTrans1D2" presStyleIdx="1" presStyleCnt="5"/>
      <dgm:spPr/>
      <dgm:t>
        <a:bodyPr/>
        <a:lstStyle/>
        <a:p>
          <a:endParaRPr lang="en-US"/>
        </a:p>
      </dgm:t>
    </dgm:pt>
    <dgm:pt modelId="{54426788-A2F2-4676-A27A-8E907A12BA9A}" type="pres">
      <dgm:prSet presAssocID="{6E17220D-053D-4CB6-A5A3-1D1407FEFC4F}" presName="connTx" presStyleLbl="parChTrans1D2" presStyleIdx="1" presStyleCnt="5"/>
      <dgm:spPr/>
      <dgm:t>
        <a:bodyPr/>
        <a:lstStyle/>
        <a:p>
          <a:endParaRPr lang="en-US"/>
        </a:p>
      </dgm:t>
    </dgm:pt>
    <dgm:pt modelId="{84921EFA-E4F3-49B1-9A18-5E69278E654D}" type="pres">
      <dgm:prSet presAssocID="{99DF1B28-CDA2-4C2B-A9AE-68944AE44135}" presName="root2" presStyleCnt="0"/>
      <dgm:spPr/>
      <dgm:t>
        <a:bodyPr/>
        <a:lstStyle/>
        <a:p>
          <a:endParaRPr lang="en-US"/>
        </a:p>
      </dgm:t>
    </dgm:pt>
    <dgm:pt modelId="{F3668BC8-6EFD-45CC-BF4E-5DF33455A5A8}" type="pres">
      <dgm:prSet presAssocID="{99DF1B28-CDA2-4C2B-A9AE-68944AE44135}" presName="LevelTwoTextNode" presStyleLbl="node2" presStyleIdx="1" presStyleCnt="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96D9AA4-222C-4A6B-AD46-D24D3A7FD1BD}" type="pres">
      <dgm:prSet presAssocID="{99DF1B28-CDA2-4C2B-A9AE-68944AE44135}" presName="level3hierChild" presStyleCnt="0"/>
      <dgm:spPr/>
      <dgm:t>
        <a:bodyPr/>
        <a:lstStyle/>
        <a:p>
          <a:endParaRPr lang="en-US"/>
        </a:p>
      </dgm:t>
    </dgm:pt>
    <dgm:pt modelId="{E4F5BDD7-AF03-4B57-9D71-969C8BCC6135}" type="pres">
      <dgm:prSet presAssocID="{4316CC67-2262-4721-975F-3D07C91B2894}" presName="conn2-1" presStyleLbl="parChTrans1D3" presStyleIdx="3" presStyleCnt="8"/>
      <dgm:spPr/>
      <dgm:t>
        <a:bodyPr/>
        <a:lstStyle/>
        <a:p>
          <a:endParaRPr lang="en-US"/>
        </a:p>
      </dgm:t>
    </dgm:pt>
    <dgm:pt modelId="{85CB50E4-0EAB-4E4B-AD34-3FFF980D9538}" type="pres">
      <dgm:prSet presAssocID="{4316CC67-2262-4721-975F-3D07C91B2894}" presName="connTx" presStyleLbl="parChTrans1D3" presStyleIdx="3" presStyleCnt="8"/>
      <dgm:spPr/>
      <dgm:t>
        <a:bodyPr/>
        <a:lstStyle/>
        <a:p>
          <a:endParaRPr lang="en-US"/>
        </a:p>
      </dgm:t>
    </dgm:pt>
    <dgm:pt modelId="{7704EBD6-DB9D-4E5A-8AAD-D6BF27B41730}" type="pres">
      <dgm:prSet presAssocID="{318459EB-18A0-4E38-AC90-8ED98316C9B1}" presName="root2" presStyleCnt="0"/>
      <dgm:spPr/>
      <dgm:t>
        <a:bodyPr/>
        <a:lstStyle/>
        <a:p>
          <a:endParaRPr lang="en-US"/>
        </a:p>
      </dgm:t>
    </dgm:pt>
    <dgm:pt modelId="{90F05AD5-2557-4CA9-843D-4E8C8B718655}" type="pres">
      <dgm:prSet presAssocID="{318459EB-18A0-4E38-AC90-8ED98316C9B1}" presName="LevelTwoTextNode" presStyleLbl="node3" presStyleIdx="3" presStyleCnt="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440B30D-D920-4821-825B-AA2701D5FFA4}" type="pres">
      <dgm:prSet presAssocID="{318459EB-18A0-4E38-AC90-8ED98316C9B1}" presName="level3hierChild" presStyleCnt="0"/>
      <dgm:spPr/>
      <dgm:t>
        <a:bodyPr/>
        <a:lstStyle/>
        <a:p>
          <a:endParaRPr lang="en-US"/>
        </a:p>
      </dgm:t>
    </dgm:pt>
    <dgm:pt modelId="{467FDD98-8339-4482-A793-CCEC817D5452}" type="pres">
      <dgm:prSet presAssocID="{1431C704-8767-4B8D-9169-81E7F0CFDD66}" presName="conn2-1" presStyleLbl="parChTrans1D3" presStyleIdx="4" presStyleCnt="8"/>
      <dgm:spPr/>
      <dgm:t>
        <a:bodyPr/>
        <a:lstStyle/>
        <a:p>
          <a:endParaRPr lang="en-US"/>
        </a:p>
      </dgm:t>
    </dgm:pt>
    <dgm:pt modelId="{72676EBB-BCE1-4A89-BBDD-18EE25A2EB75}" type="pres">
      <dgm:prSet presAssocID="{1431C704-8767-4B8D-9169-81E7F0CFDD66}" presName="connTx" presStyleLbl="parChTrans1D3" presStyleIdx="4" presStyleCnt="8"/>
      <dgm:spPr/>
      <dgm:t>
        <a:bodyPr/>
        <a:lstStyle/>
        <a:p>
          <a:endParaRPr lang="en-US"/>
        </a:p>
      </dgm:t>
    </dgm:pt>
    <dgm:pt modelId="{1539F3E5-756D-44E1-B1BC-A333D3200428}" type="pres">
      <dgm:prSet presAssocID="{6770F892-FB02-474D-8486-83563586B143}" presName="root2" presStyleCnt="0"/>
      <dgm:spPr/>
      <dgm:t>
        <a:bodyPr/>
        <a:lstStyle/>
        <a:p>
          <a:endParaRPr lang="en-US"/>
        </a:p>
      </dgm:t>
    </dgm:pt>
    <dgm:pt modelId="{3ECAED63-9306-4731-88DF-201946150BA1}" type="pres">
      <dgm:prSet presAssocID="{6770F892-FB02-474D-8486-83563586B143}" presName="LevelTwoTextNode" presStyleLbl="node3" presStyleIdx="4" presStyleCnt="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763677D-F90C-4A1A-883D-44F14F194017}" type="pres">
      <dgm:prSet presAssocID="{6770F892-FB02-474D-8486-83563586B143}" presName="level3hierChild" presStyleCnt="0"/>
      <dgm:spPr/>
      <dgm:t>
        <a:bodyPr/>
        <a:lstStyle/>
        <a:p>
          <a:endParaRPr lang="en-US"/>
        </a:p>
      </dgm:t>
    </dgm:pt>
    <dgm:pt modelId="{02AEADC8-DB1F-4A9B-A241-7F3D3F0C0E40}" type="pres">
      <dgm:prSet presAssocID="{FB3A3521-67D8-42EA-9B59-5145C60A45D1}" presName="conn2-1" presStyleLbl="parChTrans1D2" presStyleIdx="2" presStyleCnt="5"/>
      <dgm:spPr/>
      <dgm:t>
        <a:bodyPr/>
        <a:lstStyle/>
        <a:p>
          <a:endParaRPr lang="en-US"/>
        </a:p>
      </dgm:t>
    </dgm:pt>
    <dgm:pt modelId="{84B7002C-A892-4A5B-876C-06328A4CE063}" type="pres">
      <dgm:prSet presAssocID="{FB3A3521-67D8-42EA-9B59-5145C60A45D1}" presName="connTx" presStyleLbl="parChTrans1D2" presStyleIdx="2" presStyleCnt="5"/>
      <dgm:spPr/>
      <dgm:t>
        <a:bodyPr/>
        <a:lstStyle/>
        <a:p>
          <a:endParaRPr lang="en-US"/>
        </a:p>
      </dgm:t>
    </dgm:pt>
    <dgm:pt modelId="{38A721FB-C05F-4ACE-A026-52E10B435636}" type="pres">
      <dgm:prSet presAssocID="{33F7484D-0477-4480-A2B6-FE554A43BC34}" presName="root2" presStyleCnt="0"/>
      <dgm:spPr/>
      <dgm:t>
        <a:bodyPr/>
        <a:lstStyle/>
        <a:p>
          <a:endParaRPr lang="en-US"/>
        </a:p>
      </dgm:t>
    </dgm:pt>
    <dgm:pt modelId="{0D73524B-C6FB-465D-B656-DC87E443D36F}" type="pres">
      <dgm:prSet presAssocID="{33F7484D-0477-4480-A2B6-FE554A43BC34}" presName="LevelTwoTextNode" presStyleLbl="node2" presStyleIdx="2" presStyleCnt="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5ECBBFB-5782-478C-8167-806EF74D9E89}" type="pres">
      <dgm:prSet presAssocID="{33F7484D-0477-4480-A2B6-FE554A43BC34}" presName="level3hierChild" presStyleCnt="0"/>
      <dgm:spPr/>
      <dgm:t>
        <a:bodyPr/>
        <a:lstStyle/>
        <a:p>
          <a:endParaRPr lang="en-US"/>
        </a:p>
      </dgm:t>
    </dgm:pt>
    <dgm:pt modelId="{6D504F81-A422-4022-B402-1449DDDBB631}" type="pres">
      <dgm:prSet presAssocID="{AC344E99-25EF-4473-8D56-CE05ED094D49}" presName="conn2-1" presStyleLbl="parChTrans1D2" presStyleIdx="3" presStyleCnt="5"/>
      <dgm:spPr/>
      <dgm:t>
        <a:bodyPr/>
        <a:lstStyle/>
        <a:p>
          <a:endParaRPr lang="en-US"/>
        </a:p>
      </dgm:t>
    </dgm:pt>
    <dgm:pt modelId="{898331E6-C45C-4E09-8B62-8CECC23DA37B}" type="pres">
      <dgm:prSet presAssocID="{AC344E99-25EF-4473-8D56-CE05ED094D49}" presName="connTx" presStyleLbl="parChTrans1D2" presStyleIdx="3" presStyleCnt="5"/>
      <dgm:spPr/>
      <dgm:t>
        <a:bodyPr/>
        <a:lstStyle/>
        <a:p>
          <a:endParaRPr lang="en-US"/>
        </a:p>
      </dgm:t>
    </dgm:pt>
    <dgm:pt modelId="{B299F704-DA74-48EA-81C5-BBF9768D8C6F}" type="pres">
      <dgm:prSet presAssocID="{0C50059F-FD58-4F3C-95C4-6A2E0428CFDA}" presName="root2" presStyleCnt="0"/>
      <dgm:spPr/>
      <dgm:t>
        <a:bodyPr/>
        <a:lstStyle/>
        <a:p>
          <a:endParaRPr lang="en-US"/>
        </a:p>
      </dgm:t>
    </dgm:pt>
    <dgm:pt modelId="{954FAAF0-C575-4A2B-8F75-62B5E97C1B92}" type="pres">
      <dgm:prSet presAssocID="{0C50059F-FD58-4F3C-95C4-6A2E0428CFDA}" presName="LevelTwoTextNode" presStyleLbl="node2" presStyleIdx="3" presStyleCnt="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79F488A-6337-4367-A88E-1948D5C05721}" type="pres">
      <dgm:prSet presAssocID="{0C50059F-FD58-4F3C-95C4-6A2E0428CFDA}" presName="level3hierChild" presStyleCnt="0"/>
      <dgm:spPr/>
      <dgm:t>
        <a:bodyPr/>
        <a:lstStyle/>
        <a:p>
          <a:endParaRPr lang="en-US"/>
        </a:p>
      </dgm:t>
    </dgm:pt>
    <dgm:pt modelId="{CC8F47F8-8667-4FE8-B1CD-7A49D87F85ED}" type="pres">
      <dgm:prSet presAssocID="{C847E95F-37A4-4D22-8598-00AB9DE22DAA}" presName="conn2-1" presStyleLbl="parChTrans1D3" presStyleIdx="5" presStyleCnt="8"/>
      <dgm:spPr/>
      <dgm:t>
        <a:bodyPr/>
        <a:lstStyle/>
        <a:p>
          <a:endParaRPr lang="en-US"/>
        </a:p>
      </dgm:t>
    </dgm:pt>
    <dgm:pt modelId="{4D19DAE9-2793-4608-A760-3E8D83616BD2}" type="pres">
      <dgm:prSet presAssocID="{C847E95F-37A4-4D22-8598-00AB9DE22DAA}" presName="connTx" presStyleLbl="parChTrans1D3" presStyleIdx="5" presStyleCnt="8"/>
      <dgm:spPr/>
      <dgm:t>
        <a:bodyPr/>
        <a:lstStyle/>
        <a:p>
          <a:endParaRPr lang="en-US"/>
        </a:p>
      </dgm:t>
    </dgm:pt>
    <dgm:pt modelId="{916B9649-6CEA-4075-9F56-8D1D5FE27A99}" type="pres">
      <dgm:prSet presAssocID="{0F5E7C4A-0D18-480C-B0C7-1B5EBD75A82F}" presName="root2" presStyleCnt="0"/>
      <dgm:spPr/>
      <dgm:t>
        <a:bodyPr/>
        <a:lstStyle/>
        <a:p>
          <a:endParaRPr lang="en-US"/>
        </a:p>
      </dgm:t>
    </dgm:pt>
    <dgm:pt modelId="{16F2AE91-94A1-4B64-9CD4-8ABAD562A097}" type="pres">
      <dgm:prSet presAssocID="{0F5E7C4A-0D18-480C-B0C7-1B5EBD75A82F}" presName="LevelTwoTextNode" presStyleLbl="node3" presStyleIdx="5" presStyleCnt="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1D798A1-65EB-48C6-BBD6-A7190275508D}" type="pres">
      <dgm:prSet presAssocID="{0F5E7C4A-0D18-480C-B0C7-1B5EBD75A82F}" presName="level3hierChild" presStyleCnt="0"/>
      <dgm:spPr/>
      <dgm:t>
        <a:bodyPr/>
        <a:lstStyle/>
        <a:p>
          <a:endParaRPr lang="en-US"/>
        </a:p>
      </dgm:t>
    </dgm:pt>
    <dgm:pt modelId="{FC780155-F9FD-483A-8617-641285633EDE}" type="pres">
      <dgm:prSet presAssocID="{4647C583-43F0-44EE-87DC-816523F8393D}" presName="conn2-1" presStyleLbl="parChTrans1D3" presStyleIdx="6" presStyleCnt="8"/>
      <dgm:spPr/>
      <dgm:t>
        <a:bodyPr/>
        <a:lstStyle/>
        <a:p>
          <a:endParaRPr lang="en-US"/>
        </a:p>
      </dgm:t>
    </dgm:pt>
    <dgm:pt modelId="{FE60D8F3-622A-4E96-9F58-6AF3F0167302}" type="pres">
      <dgm:prSet presAssocID="{4647C583-43F0-44EE-87DC-816523F8393D}" presName="connTx" presStyleLbl="parChTrans1D3" presStyleIdx="6" presStyleCnt="8"/>
      <dgm:spPr/>
      <dgm:t>
        <a:bodyPr/>
        <a:lstStyle/>
        <a:p>
          <a:endParaRPr lang="en-US"/>
        </a:p>
      </dgm:t>
    </dgm:pt>
    <dgm:pt modelId="{118C55E6-7EB7-4447-82B5-54B2EA751995}" type="pres">
      <dgm:prSet presAssocID="{C0980E0B-361A-4A8B-B029-80503191A448}" presName="root2" presStyleCnt="0"/>
      <dgm:spPr/>
      <dgm:t>
        <a:bodyPr/>
        <a:lstStyle/>
        <a:p>
          <a:endParaRPr lang="en-US"/>
        </a:p>
      </dgm:t>
    </dgm:pt>
    <dgm:pt modelId="{475847F7-758E-4D59-BB90-7479368B528F}" type="pres">
      <dgm:prSet presAssocID="{C0980E0B-361A-4A8B-B029-80503191A448}" presName="LevelTwoTextNode" presStyleLbl="node3" presStyleIdx="6" presStyleCnt="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16F16D0-977A-4664-A52A-F5F9241AC089}" type="pres">
      <dgm:prSet presAssocID="{C0980E0B-361A-4A8B-B029-80503191A448}" presName="level3hierChild" presStyleCnt="0"/>
      <dgm:spPr/>
      <dgm:t>
        <a:bodyPr/>
        <a:lstStyle/>
        <a:p>
          <a:endParaRPr lang="en-US"/>
        </a:p>
      </dgm:t>
    </dgm:pt>
    <dgm:pt modelId="{B7E68B57-3F65-4F1A-BEB2-A2B7F48922DE}" type="pres">
      <dgm:prSet presAssocID="{72C8D7A1-8675-4648-9E3E-078DA56F0B7F}" presName="conn2-1" presStyleLbl="parChTrans1D3" presStyleIdx="7" presStyleCnt="8"/>
      <dgm:spPr/>
      <dgm:t>
        <a:bodyPr/>
        <a:lstStyle/>
        <a:p>
          <a:endParaRPr lang="en-US"/>
        </a:p>
      </dgm:t>
    </dgm:pt>
    <dgm:pt modelId="{C0B75AC2-41CE-4206-8B77-7D34F61A4368}" type="pres">
      <dgm:prSet presAssocID="{72C8D7A1-8675-4648-9E3E-078DA56F0B7F}" presName="connTx" presStyleLbl="parChTrans1D3" presStyleIdx="7" presStyleCnt="8"/>
      <dgm:spPr/>
      <dgm:t>
        <a:bodyPr/>
        <a:lstStyle/>
        <a:p>
          <a:endParaRPr lang="en-US"/>
        </a:p>
      </dgm:t>
    </dgm:pt>
    <dgm:pt modelId="{10F8CE6F-814F-444D-A4EB-5451F79D3DCA}" type="pres">
      <dgm:prSet presAssocID="{A715AC5D-341F-40D8-A788-ADF80A7488D4}" presName="root2" presStyleCnt="0"/>
      <dgm:spPr/>
      <dgm:t>
        <a:bodyPr/>
        <a:lstStyle/>
        <a:p>
          <a:endParaRPr lang="en-US"/>
        </a:p>
      </dgm:t>
    </dgm:pt>
    <dgm:pt modelId="{8C1AE05B-DC1D-48D2-8093-B2A5BF8EBA75}" type="pres">
      <dgm:prSet presAssocID="{A715AC5D-341F-40D8-A788-ADF80A7488D4}" presName="LevelTwoTextNode" presStyleLbl="node3" presStyleIdx="7" presStyleCnt="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9513BB9-67A8-4106-9440-2391151FA005}" type="pres">
      <dgm:prSet presAssocID="{A715AC5D-341F-40D8-A788-ADF80A7488D4}" presName="level3hierChild" presStyleCnt="0"/>
      <dgm:spPr/>
      <dgm:t>
        <a:bodyPr/>
        <a:lstStyle/>
        <a:p>
          <a:endParaRPr lang="en-US"/>
        </a:p>
      </dgm:t>
    </dgm:pt>
    <dgm:pt modelId="{34206F53-AB55-4CE5-BC9D-97E1B3C08063}" type="pres">
      <dgm:prSet presAssocID="{ED320A1E-84AA-4FDC-A560-A14562A49547}" presName="conn2-1" presStyleLbl="parChTrans1D2" presStyleIdx="4" presStyleCnt="5"/>
      <dgm:spPr/>
      <dgm:t>
        <a:bodyPr/>
        <a:lstStyle/>
        <a:p>
          <a:endParaRPr lang="en-US"/>
        </a:p>
      </dgm:t>
    </dgm:pt>
    <dgm:pt modelId="{E0BB848C-67F8-486A-ADC0-BF7825F88287}" type="pres">
      <dgm:prSet presAssocID="{ED320A1E-84AA-4FDC-A560-A14562A49547}" presName="connTx" presStyleLbl="parChTrans1D2" presStyleIdx="4" presStyleCnt="5"/>
      <dgm:spPr/>
      <dgm:t>
        <a:bodyPr/>
        <a:lstStyle/>
        <a:p>
          <a:endParaRPr lang="en-US"/>
        </a:p>
      </dgm:t>
    </dgm:pt>
    <dgm:pt modelId="{AE452034-415E-44A6-A21F-705392065DF4}" type="pres">
      <dgm:prSet presAssocID="{A933814B-5118-4BF0-B264-3DFC641B5075}" presName="root2" presStyleCnt="0"/>
      <dgm:spPr/>
      <dgm:t>
        <a:bodyPr/>
        <a:lstStyle/>
        <a:p>
          <a:endParaRPr lang="en-US"/>
        </a:p>
      </dgm:t>
    </dgm:pt>
    <dgm:pt modelId="{A299EF7D-25C6-4E00-B549-5166BEE21606}" type="pres">
      <dgm:prSet presAssocID="{A933814B-5118-4BF0-B264-3DFC641B5075}" presName="LevelTwoTextNode" presStyleLbl="node2" presStyleIdx="4" presStyleCnt="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9E039CF-DB0F-492B-9977-EE348B4733D5}" type="pres">
      <dgm:prSet presAssocID="{A933814B-5118-4BF0-B264-3DFC641B5075}" presName="level3hierChild" presStyleCnt="0"/>
      <dgm:spPr/>
      <dgm:t>
        <a:bodyPr/>
        <a:lstStyle/>
        <a:p>
          <a:endParaRPr lang="en-US"/>
        </a:p>
      </dgm:t>
    </dgm:pt>
  </dgm:ptLst>
  <dgm:cxnLst>
    <dgm:cxn modelId="{ABC01929-775C-4E06-AF6A-EADF761D562C}" type="presOf" srcId="{DA7092F2-27A9-4937-8D29-80E885DBF600}" destId="{AB8EA76A-3A7D-4425-80F4-B16686940AD5}" srcOrd="1" destOrd="0" presId="urn:microsoft.com/office/officeart/2008/layout/HorizontalMultiLevelHierarchy"/>
    <dgm:cxn modelId="{71313959-8EB3-4A96-A85F-86F9D66955E6}" srcId="{7F2C26F5-1C66-4D4F-BA7B-482F69FDFFB3}" destId="{73BE91F8-4D81-42FD-BDDC-3C9E02B5846D}" srcOrd="0" destOrd="0" parTransId="{DDC4175B-2562-481E-AAE4-9EDA82B2C8B6}" sibTransId="{911BA06D-DB18-47E2-8F5E-0A43CF1E2486}"/>
    <dgm:cxn modelId="{13D87797-BF79-446D-A7CC-24B81417DD81}" srcId="{0C50059F-FD58-4F3C-95C4-6A2E0428CFDA}" destId="{0F5E7C4A-0D18-480C-B0C7-1B5EBD75A82F}" srcOrd="0" destOrd="0" parTransId="{C847E95F-37A4-4D22-8598-00AB9DE22DAA}" sibTransId="{B60B6A89-6095-4651-83C8-228D464AABCD}"/>
    <dgm:cxn modelId="{6D5D73C1-449B-473D-A4E8-66723637CFB2}" type="presOf" srcId="{6E17220D-053D-4CB6-A5A3-1D1407FEFC4F}" destId="{54426788-A2F2-4676-A27A-8E907A12BA9A}" srcOrd="1" destOrd="0" presId="urn:microsoft.com/office/officeart/2008/layout/HorizontalMultiLevelHierarchy"/>
    <dgm:cxn modelId="{7BE14929-5EE9-4309-BCE9-0A848F64C8C7}" type="presOf" srcId="{AC344E99-25EF-4473-8D56-CE05ED094D49}" destId="{898331E6-C45C-4E09-8B62-8CECC23DA37B}" srcOrd="1" destOrd="0" presId="urn:microsoft.com/office/officeart/2008/layout/HorizontalMultiLevelHierarchy"/>
    <dgm:cxn modelId="{5150C5D0-B4CD-4137-AFB8-B1DEEADED109}" type="presOf" srcId="{4316CC67-2262-4721-975F-3D07C91B2894}" destId="{E4F5BDD7-AF03-4B57-9D71-969C8BCC6135}" srcOrd="0" destOrd="0" presId="urn:microsoft.com/office/officeart/2008/layout/HorizontalMultiLevelHierarchy"/>
    <dgm:cxn modelId="{A995E1F4-CB0B-4214-9522-5FFAE0DFBD72}" srcId="{99DF1B28-CDA2-4C2B-A9AE-68944AE44135}" destId="{318459EB-18A0-4E38-AC90-8ED98316C9B1}" srcOrd="0" destOrd="0" parTransId="{4316CC67-2262-4721-975F-3D07C91B2894}" sibTransId="{02CC1CCE-51D6-42F7-AF6C-967389D9173B}"/>
    <dgm:cxn modelId="{31589779-3BDA-4212-BA2B-6EC08F1FFE2A}" srcId="{0C50059F-FD58-4F3C-95C4-6A2E0428CFDA}" destId="{A715AC5D-341F-40D8-A788-ADF80A7488D4}" srcOrd="2" destOrd="0" parTransId="{72C8D7A1-8675-4648-9E3E-078DA56F0B7F}" sibTransId="{7A4B1457-99DA-4EF3-A0B7-9D2D138EA15A}"/>
    <dgm:cxn modelId="{E5C077CE-9919-4AF5-9926-724873C6FD68}" srcId="{BE31763A-6945-4735-983E-E5EC5D70D1CB}" destId="{4F91E18B-5B69-4D75-9866-6E60EEF67ADE}" srcOrd="0" destOrd="0" parTransId="{DC74F949-F78C-49D5-8190-DD96FB82D238}" sibTransId="{91BD5EDA-2A96-4525-8E1F-00B6AAB8AD2A}"/>
    <dgm:cxn modelId="{650EEFC3-A385-48AB-B753-BE1C83BFABD9}" type="presOf" srcId="{4CEFD0DD-2B03-46EE-B3C7-93855F73FDAF}" destId="{573537D6-B162-48D2-8B4C-444E850FC5A2}" srcOrd="0" destOrd="0" presId="urn:microsoft.com/office/officeart/2008/layout/HorizontalMultiLevelHierarchy"/>
    <dgm:cxn modelId="{3680CFD6-9ABA-4ED4-A450-36451F5F79D4}" srcId="{4F91E18B-5B69-4D75-9866-6E60EEF67ADE}" destId="{7F2C26F5-1C66-4D4F-BA7B-482F69FDFFB3}" srcOrd="0" destOrd="0" parTransId="{4CEFD0DD-2B03-46EE-B3C7-93855F73FDAF}" sibTransId="{4CC74A02-F08F-4CA0-BC86-616CBCFE55F7}"/>
    <dgm:cxn modelId="{28E8F185-C00B-4E84-B147-9E5F28494076}" type="presOf" srcId="{0C50059F-FD58-4F3C-95C4-6A2E0428CFDA}" destId="{954FAAF0-C575-4A2B-8F75-62B5E97C1B92}" srcOrd="0" destOrd="0" presId="urn:microsoft.com/office/officeart/2008/layout/HorizontalMultiLevelHierarchy"/>
    <dgm:cxn modelId="{5D33E03C-C6EB-4CC7-A515-4BB51B4A7B3A}" type="presOf" srcId="{A715AC5D-341F-40D8-A788-ADF80A7488D4}" destId="{8C1AE05B-DC1D-48D2-8093-B2A5BF8EBA75}" srcOrd="0" destOrd="0" presId="urn:microsoft.com/office/officeart/2008/layout/HorizontalMultiLevelHierarchy"/>
    <dgm:cxn modelId="{4CF7DD51-C558-4142-AF59-4F9414CB7B60}" type="presOf" srcId="{DA7092F2-27A9-4937-8D29-80E885DBF600}" destId="{7B306503-C188-4044-A81A-A3945DE76618}" srcOrd="0" destOrd="0" presId="urn:microsoft.com/office/officeart/2008/layout/HorizontalMultiLevelHierarchy"/>
    <dgm:cxn modelId="{3AEEE809-3135-4C6C-B4DC-AFEE0CF3A3B0}" type="presOf" srcId="{FB3A3521-67D8-42EA-9B59-5145C60A45D1}" destId="{02AEADC8-DB1F-4A9B-A241-7F3D3F0C0E40}" srcOrd="0" destOrd="0" presId="urn:microsoft.com/office/officeart/2008/layout/HorizontalMultiLevelHierarchy"/>
    <dgm:cxn modelId="{643ADFC4-6C41-4EA3-B0E5-4B3EC3A2F98F}" type="presOf" srcId="{C0980E0B-361A-4A8B-B029-80503191A448}" destId="{475847F7-758E-4D59-BB90-7479368B528F}" srcOrd="0" destOrd="0" presId="urn:microsoft.com/office/officeart/2008/layout/HorizontalMultiLevelHierarchy"/>
    <dgm:cxn modelId="{54AC447C-DFCC-4EBF-ACBD-7893BF1326CA}" type="presOf" srcId="{6E17220D-053D-4CB6-A5A3-1D1407FEFC4F}" destId="{44E4AF19-C173-4E2A-85FF-A45E25EACFED}" srcOrd="0" destOrd="0" presId="urn:microsoft.com/office/officeart/2008/layout/HorizontalMultiLevelHierarchy"/>
    <dgm:cxn modelId="{0E0DCBD9-71A2-4AC7-AC84-737E5BA6901E}" type="presOf" srcId="{C847E95F-37A4-4D22-8598-00AB9DE22DAA}" destId="{CC8F47F8-8667-4FE8-B1CD-7A49D87F85ED}" srcOrd="0" destOrd="0" presId="urn:microsoft.com/office/officeart/2008/layout/HorizontalMultiLevelHierarchy"/>
    <dgm:cxn modelId="{82A860E0-5CCF-4ED5-8B90-65A6419B1DE4}" type="presOf" srcId="{72C8D7A1-8675-4648-9E3E-078DA56F0B7F}" destId="{C0B75AC2-41CE-4206-8B77-7D34F61A4368}" srcOrd="1" destOrd="0" presId="urn:microsoft.com/office/officeart/2008/layout/HorizontalMultiLevelHierarchy"/>
    <dgm:cxn modelId="{34D9FDAC-3DC6-4DDB-BF8E-49A76051149A}" type="presOf" srcId="{4CEFD0DD-2B03-46EE-B3C7-93855F73FDAF}" destId="{349C67AD-5377-413B-A01C-E4B201674271}" srcOrd="1" destOrd="0" presId="urn:microsoft.com/office/officeart/2008/layout/HorizontalMultiLevelHierarchy"/>
    <dgm:cxn modelId="{87A49022-ED44-4CB7-8703-D7AAF2A25A08}" type="presOf" srcId="{4647C583-43F0-44EE-87DC-816523F8393D}" destId="{FE60D8F3-622A-4E96-9F58-6AF3F0167302}" srcOrd="1" destOrd="0" presId="urn:microsoft.com/office/officeart/2008/layout/HorizontalMultiLevelHierarchy"/>
    <dgm:cxn modelId="{6ACB1C71-684C-4D79-AEE4-61ECE3536F04}" type="presOf" srcId="{33F7484D-0477-4480-A2B6-FE554A43BC34}" destId="{0D73524B-C6FB-465D-B656-DC87E443D36F}" srcOrd="0" destOrd="0" presId="urn:microsoft.com/office/officeart/2008/layout/HorizontalMultiLevelHierarchy"/>
    <dgm:cxn modelId="{D4EE9E49-DC6A-4038-8FEE-23C6F50BA4AE}" srcId="{0C50059F-FD58-4F3C-95C4-6A2E0428CFDA}" destId="{C0980E0B-361A-4A8B-B029-80503191A448}" srcOrd="1" destOrd="0" parTransId="{4647C583-43F0-44EE-87DC-816523F8393D}" sibTransId="{03D177A8-1AD9-4ED6-94B1-7F00D748F64A}"/>
    <dgm:cxn modelId="{9A8AD2CB-D83A-4C49-8B37-3E63B76071FE}" type="presOf" srcId="{BE31763A-6945-4735-983E-E5EC5D70D1CB}" destId="{850342E9-09A0-4E71-897B-16450A8F11CD}" srcOrd="0" destOrd="0" presId="urn:microsoft.com/office/officeart/2008/layout/HorizontalMultiLevelHierarchy"/>
    <dgm:cxn modelId="{15F107A8-A6CC-4D4F-B457-34B05215E09A}" srcId="{4F91E18B-5B69-4D75-9866-6E60EEF67ADE}" destId="{33F7484D-0477-4480-A2B6-FE554A43BC34}" srcOrd="2" destOrd="0" parTransId="{FB3A3521-67D8-42EA-9B59-5145C60A45D1}" sibTransId="{76F7E23F-2CB5-49C0-B6A6-2C299F5B83AF}"/>
    <dgm:cxn modelId="{05E3F92E-154D-4F56-996C-36249073D2BF}" type="presOf" srcId="{FEA7EBCD-8412-42CF-B1FA-8CCEF80C5C49}" destId="{41E91C0C-1E0D-45C7-9CED-95DC91738A8F}" srcOrd="0" destOrd="0" presId="urn:microsoft.com/office/officeart/2008/layout/HorizontalMultiLevelHierarchy"/>
    <dgm:cxn modelId="{0B2333B7-06B5-40A6-A21D-D61C75959629}" type="presOf" srcId="{FB3A3521-67D8-42EA-9B59-5145C60A45D1}" destId="{84B7002C-A892-4A5B-876C-06328A4CE063}" srcOrd="1" destOrd="0" presId="urn:microsoft.com/office/officeart/2008/layout/HorizontalMultiLevelHierarchy"/>
    <dgm:cxn modelId="{36C71B8C-5241-4DCF-9AE0-B45775E55245}" type="presOf" srcId="{ED320A1E-84AA-4FDC-A560-A14562A49547}" destId="{34206F53-AB55-4CE5-BC9D-97E1B3C08063}" srcOrd="0" destOrd="0" presId="urn:microsoft.com/office/officeart/2008/layout/HorizontalMultiLevelHierarchy"/>
    <dgm:cxn modelId="{DF8C4C5B-B53F-405C-8D47-6F63162636DC}" type="presOf" srcId="{DDC4175B-2562-481E-AAE4-9EDA82B2C8B6}" destId="{F7C34FD0-580E-4137-8FC5-515A7A468C1C}" srcOrd="1" destOrd="0" presId="urn:microsoft.com/office/officeart/2008/layout/HorizontalMultiLevelHierarchy"/>
    <dgm:cxn modelId="{13B42DCC-5FBB-4CE4-A164-B7D38F1D6851}" type="presOf" srcId="{ED320A1E-84AA-4FDC-A560-A14562A49547}" destId="{E0BB848C-67F8-486A-ADC0-BF7825F88287}" srcOrd="1" destOrd="0" presId="urn:microsoft.com/office/officeart/2008/layout/HorizontalMultiLevelHierarchy"/>
    <dgm:cxn modelId="{D7E66649-20D4-4E4C-9B83-164DE16C1159}" type="presOf" srcId="{4316CC67-2262-4721-975F-3D07C91B2894}" destId="{85CB50E4-0EAB-4E4B-AD34-3FFF980D9538}" srcOrd="1" destOrd="0" presId="urn:microsoft.com/office/officeart/2008/layout/HorizontalMultiLevelHierarchy"/>
    <dgm:cxn modelId="{B53E28A9-BCEB-4FD9-8D04-8FA2DC91CA6F}" srcId="{7F2C26F5-1C66-4D4F-BA7B-482F69FDFFB3}" destId="{80E72CD1-CC03-4619-B7CA-816DDC1EA525}" srcOrd="1" destOrd="0" parTransId="{B985D174-5FE9-473D-BEC1-A59B91F026C1}" sibTransId="{7B7A5B33-E1A1-47E6-9451-816E6BB79CDC}"/>
    <dgm:cxn modelId="{8AF9BD7F-B04D-472B-9121-858C65D5B9EB}" type="presOf" srcId="{4647C583-43F0-44EE-87DC-816523F8393D}" destId="{FC780155-F9FD-483A-8617-641285633EDE}" srcOrd="0" destOrd="0" presId="urn:microsoft.com/office/officeart/2008/layout/HorizontalMultiLevelHierarchy"/>
    <dgm:cxn modelId="{2F7106DC-8E5B-4B1D-97A2-BD6159A0B42E}" srcId="{7F2C26F5-1C66-4D4F-BA7B-482F69FDFFB3}" destId="{FEA7EBCD-8412-42CF-B1FA-8CCEF80C5C49}" srcOrd="2" destOrd="0" parTransId="{DA7092F2-27A9-4937-8D29-80E885DBF600}" sibTransId="{B8E485B5-4A9F-4A83-B89E-54239976CBBB}"/>
    <dgm:cxn modelId="{E1519588-19A2-4408-9A9F-328E4E5D0466}" type="presOf" srcId="{C847E95F-37A4-4D22-8598-00AB9DE22DAA}" destId="{4D19DAE9-2793-4608-A760-3E8D83616BD2}" srcOrd="1" destOrd="0" presId="urn:microsoft.com/office/officeart/2008/layout/HorizontalMultiLevelHierarchy"/>
    <dgm:cxn modelId="{E5D1AEC0-736E-491C-89EE-1183A919F85B}" srcId="{4F91E18B-5B69-4D75-9866-6E60EEF67ADE}" destId="{0C50059F-FD58-4F3C-95C4-6A2E0428CFDA}" srcOrd="3" destOrd="0" parTransId="{AC344E99-25EF-4473-8D56-CE05ED094D49}" sibTransId="{4F9EC85A-BFA3-4547-B985-3C058D8C5B41}"/>
    <dgm:cxn modelId="{CD6367E1-7794-463B-9329-CC51A27DCADB}" type="presOf" srcId="{1431C704-8767-4B8D-9169-81E7F0CFDD66}" destId="{467FDD98-8339-4482-A793-CCEC817D5452}" srcOrd="0" destOrd="0" presId="urn:microsoft.com/office/officeart/2008/layout/HorizontalMultiLevelHierarchy"/>
    <dgm:cxn modelId="{60F70F34-8503-48F8-B5DB-3D06D1F2ECA5}" type="presOf" srcId="{A933814B-5118-4BF0-B264-3DFC641B5075}" destId="{A299EF7D-25C6-4E00-B549-5166BEE21606}" srcOrd="0" destOrd="0" presId="urn:microsoft.com/office/officeart/2008/layout/HorizontalMultiLevelHierarchy"/>
    <dgm:cxn modelId="{962921DE-300D-46B1-95F0-79637E218D96}" srcId="{4F91E18B-5B69-4D75-9866-6E60EEF67ADE}" destId="{99DF1B28-CDA2-4C2B-A9AE-68944AE44135}" srcOrd="1" destOrd="0" parTransId="{6E17220D-053D-4CB6-A5A3-1D1407FEFC4F}" sibTransId="{B1EAB620-B389-492B-9636-9CFE7E5EC430}"/>
    <dgm:cxn modelId="{25BFA325-A18B-4C9B-A10E-908DD3CEC0D2}" type="presOf" srcId="{4F91E18B-5B69-4D75-9866-6E60EEF67ADE}" destId="{19614714-4AA9-498D-AFC0-B77FBDB69641}" srcOrd="0" destOrd="0" presId="urn:microsoft.com/office/officeart/2008/layout/HorizontalMultiLevelHierarchy"/>
    <dgm:cxn modelId="{38F2665A-2B3A-43AB-AEC9-4D4D385F77DC}" type="presOf" srcId="{AC344E99-25EF-4473-8D56-CE05ED094D49}" destId="{6D504F81-A422-4022-B402-1449DDDBB631}" srcOrd="0" destOrd="0" presId="urn:microsoft.com/office/officeart/2008/layout/HorizontalMultiLevelHierarchy"/>
    <dgm:cxn modelId="{C8AB3538-36ED-46B5-AAF1-7E45F8A952EE}" type="presOf" srcId="{B985D174-5FE9-473D-BEC1-A59B91F026C1}" destId="{A81639CE-3FBD-4038-B51B-8FCC93D09D9B}" srcOrd="1" destOrd="0" presId="urn:microsoft.com/office/officeart/2008/layout/HorizontalMultiLevelHierarchy"/>
    <dgm:cxn modelId="{2DEA9FD5-786C-4CD0-9CFC-4B67C7BA723A}" type="presOf" srcId="{0F5E7C4A-0D18-480C-B0C7-1B5EBD75A82F}" destId="{16F2AE91-94A1-4B64-9CD4-8ABAD562A097}" srcOrd="0" destOrd="0" presId="urn:microsoft.com/office/officeart/2008/layout/HorizontalMultiLevelHierarchy"/>
    <dgm:cxn modelId="{51BE30A9-5DB0-4152-A0DE-D6EB735A12B7}" type="presOf" srcId="{318459EB-18A0-4E38-AC90-8ED98316C9B1}" destId="{90F05AD5-2557-4CA9-843D-4E8C8B718655}" srcOrd="0" destOrd="0" presId="urn:microsoft.com/office/officeart/2008/layout/HorizontalMultiLevelHierarchy"/>
    <dgm:cxn modelId="{6FD30DDC-97AD-4D9B-A848-D81457E227FC}" type="presOf" srcId="{DDC4175B-2562-481E-AAE4-9EDA82B2C8B6}" destId="{6071102F-8E99-4E6C-B323-7328CE6C3792}" srcOrd="0" destOrd="0" presId="urn:microsoft.com/office/officeart/2008/layout/HorizontalMultiLevelHierarchy"/>
    <dgm:cxn modelId="{86F57ABD-8344-4E3E-867A-3B9BB0D6DD27}" type="presOf" srcId="{73BE91F8-4D81-42FD-BDDC-3C9E02B5846D}" destId="{0BAE1B00-9896-43E8-8FF2-8A35CBAEC85C}" srcOrd="0" destOrd="0" presId="urn:microsoft.com/office/officeart/2008/layout/HorizontalMultiLevelHierarchy"/>
    <dgm:cxn modelId="{491A1E00-DD6C-4FDC-BF25-84413B7C5A2B}" srcId="{99DF1B28-CDA2-4C2B-A9AE-68944AE44135}" destId="{6770F892-FB02-474D-8486-83563586B143}" srcOrd="1" destOrd="0" parTransId="{1431C704-8767-4B8D-9169-81E7F0CFDD66}" sibTransId="{1A82E2DC-FDAA-4B13-B525-5704414F637D}"/>
    <dgm:cxn modelId="{4591ED13-2F36-47B1-95CF-3E1B4D1C1F64}" srcId="{4F91E18B-5B69-4D75-9866-6E60EEF67ADE}" destId="{A933814B-5118-4BF0-B264-3DFC641B5075}" srcOrd="4" destOrd="0" parTransId="{ED320A1E-84AA-4FDC-A560-A14562A49547}" sibTransId="{7F54D033-F35F-4DF9-839C-372291099EA9}"/>
    <dgm:cxn modelId="{DA64D230-089B-4380-AD21-F930ADEA5B28}" type="presOf" srcId="{1431C704-8767-4B8D-9169-81E7F0CFDD66}" destId="{72676EBB-BCE1-4A89-BBDD-18EE25A2EB75}" srcOrd="1" destOrd="0" presId="urn:microsoft.com/office/officeart/2008/layout/HorizontalMultiLevelHierarchy"/>
    <dgm:cxn modelId="{9FF6C96F-053E-4DC6-A3EA-3B92840FBD31}" type="presOf" srcId="{80E72CD1-CC03-4619-B7CA-816DDC1EA525}" destId="{4D0BE22C-908D-4EF7-9D5C-57C79AC12A2D}" srcOrd="0" destOrd="0" presId="urn:microsoft.com/office/officeart/2008/layout/HorizontalMultiLevelHierarchy"/>
    <dgm:cxn modelId="{70AE9DFB-F959-4EE1-AC0D-11DB27731115}" type="presOf" srcId="{6770F892-FB02-474D-8486-83563586B143}" destId="{3ECAED63-9306-4731-88DF-201946150BA1}" srcOrd="0" destOrd="0" presId="urn:microsoft.com/office/officeart/2008/layout/HorizontalMultiLevelHierarchy"/>
    <dgm:cxn modelId="{F19AB908-B743-49C3-AA08-59CDEFCE28DF}" type="presOf" srcId="{99DF1B28-CDA2-4C2B-A9AE-68944AE44135}" destId="{F3668BC8-6EFD-45CC-BF4E-5DF33455A5A8}" srcOrd="0" destOrd="0" presId="urn:microsoft.com/office/officeart/2008/layout/HorizontalMultiLevelHierarchy"/>
    <dgm:cxn modelId="{6756AC92-AC6B-4083-B61B-43292EF12A16}" type="presOf" srcId="{B985D174-5FE9-473D-BEC1-A59B91F026C1}" destId="{265F70F6-D711-4825-83A6-8B796988A0AB}" srcOrd="0" destOrd="0" presId="urn:microsoft.com/office/officeart/2008/layout/HorizontalMultiLevelHierarchy"/>
    <dgm:cxn modelId="{F0C7063D-20E9-42BE-A6DD-F69D9DAC2482}" type="presOf" srcId="{72C8D7A1-8675-4648-9E3E-078DA56F0B7F}" destId="{B7E68B57-3F65-4F1A-BEB2-A2B7F48922DE}" srcOrd="0" destOrd="0" presId="urn:microsoft.com/office/officeart/2008/layout/HorizontalMultiLevelHierarchy"/>
    <dgm:cxn modelId="{F0EAC47C-E838-47F0-AC2B-6D568327A397}" type="presOf" srcId="{7F2C26F5-1C66-4D4F-BA7B-482F69FDFFB3}" destId="{76E8F93E-5D77-4986-A48F-3A8BBD6F888F}" srcOrd="0" destOrd="0" presId="urn:microsoft.com/office/officeart/2008/layout/HorizontalMultiLevelHierarchy"/>
    <dgm:cxn modelId="{F4D192A9-74B2-4564-88F5-12524BE8F499}" type="presParOf" srcId="{850342E9-09A0-4E71-897B-16450A8F11CD}" destId="{474A24BB-6E55-4BE4-98E9-7617FD3BB611}" srcOrd="0" destOrd="0" presId="urn:microsoft.com/office/officeart/2008/layout/HorizontalMultiLevelHierarchy"/>
    <dgm:cxn modelId="{8A85A9A1-AE6D-4516-9AE6-4335C48E4500}" type="presParOf" srcId="{474A24BB-6E55-4BE4-98E9-7617FD3BB611}" destId="{19614714-4AA9-498D-AFC0-B77FBDB69641}" srcOrd="0" destOrd="0" presId="urn:microsoft.com/office/officeart/2008/layout/HorizontalMultiLevelHierarchy"/>
    <dgm:cxn modelId="{EC272339-F239-481A-8ECB-8651F617CE0A}" type="presParOf" srcId="{474A24BB-6E55-4BE4-98E9-7617FD3BB611}" destId="{3F3215A8-F70B-49F6-9D93-F82B97018F87}" srcOrd="1" destOrd="0" presId="urn:microsoft.com/office/officeart/2008/layout/HorizontalMultiLevelHierarchy"/>
    <dgm:cxn modelId="{7317A937-7AAA-46B7-849C-5AEFE74EF018}" type="presParOf" srcId="{3F3215A8-F70B-49F6-9D93-F82B97018F87}" destId="{573537D6-B162-48D2-8B4C-444E850FC5A2}" srcOrd="0" destOrd="0" presId="urn:microsoft.com/office/officeart/2008/layout/HorizontalMultiLevelHierarchy"/>
    <dgm:cxn modelId="{7788CEC0-C070-4608-B5DF-FE83BBFEFB97}" type="presParOf" srcId="{573537D6-B162-48D2-8B4C-444E850FC5A2}" destId="{349C67AD-5377-413B-A01C-E4B201674271}" srcOrd="0" destOrd="0" presId="urn:microsoft.com/office/officeart/2008/layout/HorizontalMultiLevelHierarchy"/>
    <dgm:cxn modelId="{19B514ED-E460-4907-8706-C00B43E4532A}" type="presParOf" srcId="{3F3215A8-F70B-49F6-9D93-F82B97018F87}" destId="{171CF7AD-5387-46F9-93C5-EB4A318BF868}" srcOrd="1" destOrd="0" presId="urn:microsoft.com/office/officeart/2008/layout/HorizontalMultiLevelHierarchy"/>
    <dgm:cxn modelId="{1D0FFCF7-BD09-4B9B-8836-828E536EAACA}" type="presParOf" srcId="{171CF7AD-5387-46F9-93C5-EB4A318BF868}" destId="{76E8F93E-5D77-4986-A48F-3A8BBD6F888F}" srcOrd="0" destOrd="0" presId="urn:microsoft.com/office/officeart/2008/layout/HorizontalMultiLevelHierarchy"/>
    <dgm:cxn modelId="{5BD2CF91-88F8-4E7B-B5D1-D0A2102E325D}" type="presParOf" srcId="{171CF7AD-5387-46F9-93C5-EB4A318BF868}" destId="{B09DDB9D-1EE5-4DDD-B832-33165C9726FC}" srcOrd="1" destOrd="0" presId="urn:microsoft.com/office/officeart/2008/layout/HorizontalMultiLevelHierarchy"/>
    <dgm:cxn modelId="{B5A94A0A-40C3-4035-8B07-9EF9B8B903A2}" type="presParOf" srcId="{B09DDB9D-1EE5-4DDD-B832-33165C9726FC}" destId="{6071102F-8E99-4E6C-B323-7328CE6C3792}" srcOrd="0" destOrd="0" presId="urn:microsoft.com/office/officeart/2008/layout/HorizontalMultiLevelHierarchy"/>
    <dgm:cxn modelId="{140645A3-59A2-4844-B5E4-D64DEE51F120}" type="presParOf" srcId="{6071102F-8E99-4E6C-B323-7328CE6C3792}" destId="{F7C34FD0-580E-4137-8FC5-515A7A468C1C}" srcOrd="0" destOrd="0" presId="urn:microsoft.com/office/officeart/2008/layout/HorizontalMultiLevelHierarchy"/>
    <dgm:cxn modelId="{C424737B-C06B-48F0-838D-5AC8C22A2204}" type="presParOf" srcId="{B09DDB9D-1EE5-4DDD-B832-33165C9726FC}" destId="{77C56CE1-B698-4C0C-A5C3-D82EA397789C}" srcOrd="1" destOrd="0" presId="urn:microsoft.com/office/officeart/2008/layout/HorizontalMultiLevelHierarchy"/>
    <dgm:cxn modelId="{1804C471-6EC5-4CC6-862D-83DEE369BCA6}" type="presParOf" srcId="{77C56CE1-B698-4C0C-A5C3-D82EA397789C}" destId="{0BAE1B00-9896-43E8-8FF2-8A35CBAEC85C}" srcOrd="0" destOrd="0" presId="urn:microsoft.com/office/officeart/2008/layout/HorizontalMultiLevelHierarchy"/>
    <dgm:cxn modelId="{F206C0BC-0BC1-4399-B265-9A56F003D328}" type="presParOf" srcId="{77C56CE1-B698-4C0C-A5C3-D82EA397789C}" destId="{730F9515-26A1-4AE2-AF81-38963E0B6863}" srcOrd="1" destOrd="0" presId="urn:microsoft.com/office/officeart/2008/layout/HorizontalMultiLevelHierarchy"/>
    <dgm:cxn modelId="{07723DFD-9315-46B8-9616-8BCAB2C1893A}" type="presParOf" srcId="{B09DDB9D-1EE5-4DDD-B832-33165C9726FC}" destId="{265F70F6-D711-4825-83A6-8B796988A0AB}" srcOrd="2" destOrd="0" presId="urn:microsoft.com/office/officeart/2008/layout/HorizontalMultiLevelHierarchy"/>
    <dgm:cxn modelId="{A14BD4C2-0952-4954-A66C-B18F5FE5B402}" type="presParOf" srcId="{265F70F6-D711-4825-83A6-8B796988A0AB}" destId="{A81639CE-3FBD-4038-B51B-8FCC93D09D9B}" srcOrd="0" destOrd="0" presId="urn:microsoft.com/office/officeart/2008/layout/HorizontalMultiLevelHierarchy"/>
    <dgm:cxn modelId="{8135680F-BE9B-4334-AE63-46EF258800CA}" type="presParOf" srcId="{B09DDB9D-1EE5-4DDD-B832-33165C9726FC}" destId="{126652E7-3EB4-4A01-8208-B1F512C2F663}" srcOrd="3" destOrd="0" presId="urn:microsoft.com/office/officeart/2008/layout/HorizontalMultiLevelHierarchy"/>
    <dgm:cxn modelId="{E9E6381E-5998-4C4F-8E39-9D68A8927A51}" type="presParOf" srcId="{126652E7-3EB4-4A01-8208-B1F512C2F663}" destId="{4D0BE22C-908D-4EF7-9D5C-57C79AC12A2D}" srcOrd="0" destOrd="0" presId="urn:microsoft.com/office/officeart/2008/layout/HorizontalMultiLevelHierarchy"/>
    <dgm:cxn modelId="{A2422E69-733B-4603-8B60-3422657B9E2E}" type="presParOf" srcId="{126652E7-3EB4-4A01-8208-B1F512C2F663}" destId="{F0B25CC2-B2CC-4A0E-AD90-1A9FBA3C845E}" srcOrd="1" destOrd="0" presId="urn:microsoft.com/office/officeart/2008/layout/HorizontalMultiLevelHierarchy"/>
    <dgm:cxn modelId="{97345809-4042-4D5E-B882-D7ED74272634}" type="presParOf" srcId="{B09DDB9D-1EE5-4DDD-B832-33165C9726FC}" destId="{7B306503-C188-4044-A81A-A3945DE76618}" srcOrd="4" destOrd="0" presId="urn:microsoft.com/office/officeart/2008/layout/HorizontalMultiLevelHierarchy"/>
    <dgm:cxn modelId="{4AAC58DE-000A-4914-86B1-D01A976A05B3}" type="presParOf" srcId="{7B306503-C188-4044-A81A-A3945DE76618}" destId="{AB8EA76A-3A7D-4425-80F4-B16686940AD5}" srcOrd="0" destOrd="0" presId="urn:microsoft.com/office/officeart/2008/layout/HorizontalMultiLevelHierarchy"/>
    <dgm:cxn modelId="{37854F13-E9A2-4974-9FC2-1FEE5A9D4906}" type="presParOf" srcId="{B09DDB9D-1EE5-4DDD-B832-33165C9726FC}" destId="{1C65083C-2FD0-4464-9DDC-C0CF71227812}" srcOrd="5" destOrd="0" presId="urn:microsoft.com/office/officeart/2008/layout/HorizontalMultiLevelHierarchy"/>
    <dgm:cxn modelId="{13AF76DD-3176-420A-86CD-EABC082201BB}" type="presParOf" srcId="{1C65083C-2FD0-4464-9DDC-C0CF71227812}" destId="{41E91C0C-1E0D-45C7-9CED-95DC91738A8F}" srcOrd="0" destOrd="0" presId="urn:microsoft.com/office/officeart/2008/layout/HorizontalMultiLevelHierarchy"/>
    <dgm:cxn modelId="{E2AA46EC-C41C-423E-B6F9-29CE02B135C7}" type="presParOf" srcId="{1C65083C-2FD0-4464-9DDC-C0CF71227812}" destId="{3D346934-E8E5-4B5B-8088-7C3E82C1550B}" srcOrd="1" destOrd="0" presId="urn:microsoft.com/office/officeart/2008/layout/HorizontalMultiLevelHierarchy"/>
    <dgm:cxn modelId="{B7D2FEF6-6C71-4A0B-815D-DD4B70061FD4}" type="presParOf" srcId="{3F3215A8-F70B-49F6-9D93-F82B97018F87}" destId="{44E4AF19-C173-4E2A-85FF-A45E25EACFED}" srcOrd="2" destOrd="0" presId="urn:microsoft.com/office/officeart/2008/layout/HorizontalMultiLevelHierarchy"/>
    <dgm:cxn modelId="{EE649EA3-7B6D-4FA6-A205-B058905D581B}" type="presParOf" srcId="{44E4AF19-C173-4E2A-85FF-A45E25EACFED}" destId="{54426788-A2F2-4676-A27A-8E907A12BA9A}" srcOrd="0" destOrd="0" presId="urn:microsoft.com/office/officeart/2008/layout/HorizontalMultiLevelHierarchy"/>
    <dgm:cxn modelId="{37F68EFB-A9E7-4DA5-8F4F-88D6286B3D34}" type="presParOf" srcId="{3F3215A8-F70B-49F6-9D93-F82B97018F87}" destId="{84921EFA-E4F3-49B1-9A18-5E69278E654D}" srcOrd="3" destOrd="0" presId="urn:microsoft.com/office/officeart/2008/layout/HorizontalMultiLevelHierarchy"/>
    <dgm:cxn modelId="{371A0034-B3E4-4158-B90D-B45168C867FC}" type="presParOf" srcId="{84921EFA-E4F3-49B1-9A18-5E69278E654D}" destId="{F3668BC8-6EFD-45CC-BF4E-5DF33455A5A8}" srcOrd="0" destOrd="0" presId="urn:microsoft.com/office/officeart/2008/layout/HorizontalMultiLevelHierarchy"/>
    <dgm:cxn modelId="{D75F8DAC-258A-4AF4-B660-B2DD72E0098B}" type="presParOf" srcId="{84921EFA-E4F3-49B1-9A18-5E69278E654D}" destId="{C96D9AA4-222C-4A6B-AD46-D24D3A7FD1BD}" srcOrd="1" destOrd="0" presId="urn:microsoft.com/office/officeart/2008/layout/HorizontalMultiLevelHierarchy"/>
    <dgm:cxn modelId="{852D975E-A029-4A3C-A42B-7AF5A0AC5B66}" type="presParOf" srcId="{C96D9AA4-222C-4A6B-AD46-D24D3A7FD1BD}" destId="{E4F5BDD7-AF03-4B57-9D71-969C8BCC6135}" srcOrd="0" destOrd="0" presId="urn:microsoft.com/office/officeart/2008/layout/HorizontalMultiLevelHierarchy"/>
    <dgm:cxn modelId="{4185D290-933E-4193-A5DE-8A34283037D7}" type="presParOf" srcId="{E4F5BDD7-AF03-4B57-9D71-969C8BCC6135}" destId="{85CB50E4-0EAB-4E4B-AD34-3FFF980D9538}" srcOrd="0" destOrd="0" presId="urn:microsoft.com/office/officeart/2008/layout/HorizontalMultiLevelHierarchy"/>
    <dgm:cxn modelId="{16186841-82E1-4DD7-B578-48994D24C5E8}" type="presParOf" srcId="{C96D9AA4-222C-4A6B-AD46-D24D3A7FD1BD}" destId="{7704EBD6-DB9D-4E5A-8AAD-D6BF27B41730}" srcOrd="1" destOrd="0" presId="urn:microsoft.com/office/officeart/2008/layout/HorizontalMultiLevelHierarchy"/>
    <dgm:cxn modelId="{F4353DC4-017D-4090-B5DA-98F1A347485A}" type="presParOf" srcId="{7704EBD6-DB9D-4E5A-8AAD-D6BF27B41730}" destId="{90F05AD5-2557-4CA9-843D-4E8C8B718655}" srcOrd="0" destOrd="0" presId="urn:microsoft.com/office/officeart/2008/layout/HorizontalMultiLevelHierarchy"/>
    <dgm:cxn modelId="{1CABBF28-B210-4EC2-BCE3-617174EB149E}" type="presParOf" srcId="{7704EBD6-DB9D-4E5A-8AAD-D6BF27B41730}" destId="{9440B30D-D920-4821-825B-AA2701D5FFA4}" srcOrd="1" destOrd="0" presId="urn:microsoft.com/office/officeart/2008/layout/HorizontalMultiLevelHierarchy"/>
    <dgm:cxn modelId="{CA5DE3E5-FD88-464F-992D-2FC2CF6DCD1D}" type="presParOf" srcId="{C96D9AA4-222C-4A6B-AD46-D24D3A7FD1BD}" destId="{467FDD98-8339-4482-A793-CCEC817D5452}" srcOrd="2" destOrd="0" presId="urn:microsoft.com/office/officeart/2008/layout/HorizontalMultiLevelHierarchy"/>
    <dgm:cxn modelId="{33AE1C38-471C-4650-98C9-285C31B4DC0C}" type="presParOf" srcId="{467FDD98-8339-4482-A793-CCEC817D5452}" destId="{72676EBB-BCE1-4A89-BBDD-18EE25A2EB75}" srcOrd="0" destOrd="0" presId="urn:microsoft.com/office/officeart/2008/layout/HorizontalMultiLevelHierarchy"/>
    <dgm:cxn modelId="{283C1D95-FAD6-4769-BB5A-4D9C68887457}" type="presParOf" srcId="{C96D9AA4-222C-4A6B-AD46-D24D3A7FD1BD}" destId="{1539F3E5-756D-44E1-B1BC-A333D3200428}" srcOrd="3" destOrd="0" presId="urn:microsoft.com/office/officeart/2008/layout/HorizontalMultiLevelHierarchy"/>
    <dgm:cxn modelId="{14B60CB2-EAB1-415E-992B-6E213AF40BF7}" type="presParOf" srcId="{1539F3E5-756D-44E1-B1BC-A333D3200428}" destId="{3ECAED63-9306-4731-88DF-201946150BA1}" srcOrd="0" destOrd="0" presId="urn:microsoft.com/office/officeart/2008/layout/HorizontalMultiLevelHierarchy"/>
    <dgm:cxn modelId="{B8C3495F-6FD7-4FCD-9EEF-132B9A0BA28B}" type="presParOf" srcId="{1539F3E5-756D-44E1-B1BC-A333D3200428}" destId="{1763677D-F90C-4A1A-883D-44F14F194017}" srcOrd="1" destOrd="0" presId="urn:microsoft.com/office/officeart/2008/layout/HorizontalMultiLevelHierarchy"/>
    <dgm:cxn modelId="{2BECE64E-4E08-43F2-9DF6-FEAC53616972}" type="presParOf" srcId="{3F3215A8-F70B-49F6-9D93-F82B97018F87}" destId="{02AEADC8-DB1F-4A9B-A241-7F3D3F0C0E40}" srcOrd="4" destOrd="0" presId="urn:microsoft.com/office/officeart/2008/layout/HorizontalMultiLevelHierarchy"/>
    <dgm:cxn modelId="{CCBBCC15-B52F-4779-92C7-3BA9C64D4B58}" type="presParOf" srcId="{02AEADC8-DB1F-4A9B-A241-7F3D3F0C0E40}" destId="{84B7002C-A892-4A5B-876C-06328A4CE063}" srcOrd="0" destOrd="0" presId="urn:microsoft.com/office/officeart/2008/layout/HorizontalMultiLevelHierarchy"/>
    <dgm:cxn modelId="{FC4F0535-7C7C-4DE2-9BE4-D233EA5D4832}" type="presParOf" srcId="{3F3215A8-F70B-49F6-9D93-F82B97018F87}" destId="{38A721FB-C05F-4ACE-A026-52E10B435636}" srcOrd="5" destOrd="0" presId="urn:microsoft.com/office/officeart/2008/layout/HorizontalMultiLevelHierarchy"/>
    <dgm:cxn modelId="{42FBFBC5-DBB1-4420-8807-88C31FE163F2}" type="presParOf" srcId="{38A721FB-C05F-4ACE-A026-52E10B435636}" destId="{0D73524B-C6FB-465D-B656-DC87E443D36F}" srcOrd="0" destOrd="0" presId="urn:microsoft.com/office/officeart/2008/layout/HorizontalMultiLevelHierarchy"/>
    <dgm:cxn modelId="{E5817F6E-40BE-428D-8D12-DB0F75875AB5}" type="presParOf" srcId="{38A721FB-C05F-4ACE-A026-52E10B435636}" destId="{A5ECBBFB-5782-478C-8167-806EF74D9E89}" srcOrd="1" destOrd="0" presId="urn:microsoft.com/office/officeart/2008/layout/HorizontalMultiLevelHierarchy"/>
    <dgm:cxn modelId="{FEB5F998-3D70-447E-AE38-4C8EC213AE99}" type="presParOf" srcId="{3F3215A8-F70B-49F6-9D93-F82B97018F87}" destId="{6D504F81-A422-4022-B402-1449DDDBB631}" srcOrd="6" destOrd="0" presId="urn:microsoft.com/office/officeart/2008/layout/HorizontalMultiLevelHierarchy"/>
    <dgm:cxn modelId="{C598B6A2-509D-4004-9BD6-667DE4385DAC}" type="presParOf" srcId="{6D504F81-A422-4022-B402-1449DDDBB631}" destId="{898331E6-C45C-4E09-8B62-8CECC23DA37B}" srcOrd="0" destOrd="0" presId="urn:microsoft.com/office/officeart/2008/layout/HorizontalMultiLevelHierarchy"/>
    <dgm:cxn modelId="{E7407C6F-C0CF-4AFE-9D43-241AA38CF4EE}" type="presParOf" srcId="{3F3215A8-F70B-49F6-9D93-F82B97018F87}" destId="{B299F704-DA74-48EA-81C5-BBF9768D8C6F}" srcOrd="7" destOrd="0" presId="urn:microsoft.com/office/officeart/2008/layout/HorizontalMultiLevelHierarchy"/>
    <dgm:cxn modelId="{7C26B2FF-4BC9-4328-99F2-D2C06E381CC0}" type="presParOf" srcId="{B299F704-DA74-48EA-81C5-BBF9768D8C6F}" destId="{954FAAF0-C575-4A2B-8F75-62B5E97C1B92}" srcOrd="0" destOrd="0" presId="urn:microsoft.com/office/officeart/2008/layout/HorizontalMultiLevelHierarchy"/>
    <dgm:cxn modelId="{9D158AA4-09C4-4D40-8D01-5B7EE61138E4}" type="presParOf" srcId="{B299F704-DA74-48EA-81C5-BBF9768D8C6F}" destId="{279F488A-6337-4367-A88E-1948D5C05721}" srcOrd="1" destOrd="0" presId="urn:microsoft.com/office/officeart/2008/layout/HorizontalMultiLevelHierarchy"/>
    <dgm:cxn modelId="{7453470F-3981-4880-8802-015ED17973C4}" type="presParOf" srcId="{279F488A-6337-4367-A88E-1948D5C05721}" destId="{CC8F47F8-8667-4FE8-B1CD-7A49D87F85ED}" srcOrd="0" destOrd="0" presId="urn:microsoft.com/office/officeart/2008/layout/HorizontalMultiLevelHierarchy"/>
    <dgm:cxn modelId="{98C08D53-818D-489F-99C3-025413F1A813}" type="presParOf" srcId="{CC8F47F8-8667-4FE8-B1CD-7A49D87F85ED}" destId="{4D19DAE9-2793-4608-A760-3E8D83616BD2}" srcOrd="0" destOrd="0" presId="urn:microsoft.com/office/officeart/2008/layout/HorizontalMultiLevelHierarchy"/>
    <dgm:cxn modelId="{AAB1C589-49D1-4D0D-9D30-CF0D69005B02}" type="presParOf" srcId="{279F488A-6337-4367-A88E-1948D5C05721}" destId="{916B9649-6CEA-4075-9F56-8D1D5FE27A99}" srcOrd="1" destOrd="0" presId="urn:microsoft.com/office/officeart/2008/layout/HorizontalMultiLevelHierarchy"/>
    <dgm:cxn modelId="{44697F9E-703C-417F-BD59-2D881EFF5D07}" type="presParOf" srcId="{916B9649-6CEA-4075-9F56-8D1D5FE27A99}" destId="{16F2AE91-94A1-4B64-9CD4-8ABAD562A097}" srcOrd="0" destOrd="0" presId="urn:microsoft.com/office/officeart/2008/layout/HorizontalMultiLevelHierarchy"/>
    <dgm:cxn modelId="{8EB922C2-552A-4F76-BBA4-C29A862B50E8}" type="presParOf" srcId="{916B9649-6CEA-4075-9F56-8D1D5FE27A99}" destId="{81D798A1-65EB-48C6-BBD6-A7190275508D}" srcOrd="1" destOrd="0" presId="urn:microsoft.com/office/officeart/2008/layout/HorizontalMultiLevelHierarchy"/>
    <dgm:cxn modelId="{7CEE5584-C5CA-4414-8C9D-1F97EA2B2EE1}" type="presParOf" srcId="{279F488A-6337-4367-A88E-1948D5C05721}" destId="{FC780155-F9FD-483A-8617-641285633EDE}" srcOrd="2" destOrd="0" presId="urn:microsoft.com/office/officeart/2008/layout/HorizontalMultiLevelHierarchy"/>
    <dgm:cxn modelId="{BF2534D1-B195-4E9A-A847-3E163E3F3BF7}" type="presParOf" srcId="{FC780155-F9FD-483A-8617-641285633EDE}" destId="{FE60D8F3-622A-4E96-9F58-6AF3F0167302}" srcOrd="0" destOrd="0" presId="urn:microsoft.com/office/officeart/2008/layout/HorizontalMultiLevelHierarchy"/>
    <dgm:cxn modelId="{A658E256-0643-4C5B-8BDA-46F5A9AC9048}" type="presParOf" srcId="{279F488A-6337-4367-A88E-1948D5C05721}" destId="{118C55E6-7EB7-4447-82B5-54B2EA751995}" srcOrd="3" destOrd="0" presId="urn:microsoft.com/office/officeart/2008/layout/HorizontalMultiLevelHierarchy"/>
    <dgm:cxn modelId="{972B4850-508B-45A2-9EBA-F6E5BBEA2E58}" type="presParOf" srcId="{118C55E6-7EB7-4447-82B5-54B2EA751995}" destId="{475847F7-758E-4D59-BB90-7479368B528F}" srcOrd="0" destOrd="0" presId="urn:microsoft.com/office/officeart/2008/layout/HorizontalMultiLevelHierarchy"/>
    <dgm:cxn modelId="{D59574EF-F23E-456B-861D-68660EA82F1D}" type="presParOf" srcId="{118C55E6-7EB7-4447-82B5-54B2EA751995}" destId="{616F16D0-977A-4664-A52A-F5F9241AC089}" srcOrd="1" destOrd="0" presId="urn:microsoft.com/office/officeart/2008/layout/HorizontalMultiLevelHierarchy"/>
    <dgm:cxn modelId="{3E957B5B-520B-456E-B209-B09AC8B47EF7}" type="presParOf" srcId="{279F488A-6337-4367-A88E-1948D5C05721}" destId="{B7E68B57-3F65-4F1A-BEB2-A2B7F48922DE}" srcOrd="4" destOrd="0" presId="urn:microsoft.com/office/officeart/2008/layout/HorizontalMultiLevelHierarchy"/>
    <dgm:cxn modelId="{1B620FE5-2129-4137-BAD1-C0763289EF60}" type="presParOf" srcId="{B7E68B57-3F65-4F1A-BEB2-A2B7F48922DE}" destId="{C0B75AC2-41CE-4206-8B77-7D34F61A4368}" srcOrd="0" destOrd="0" presId="urn:microsoft.com/office/officeart/2008/layout/HorizontalMultiLevelHierarchy"/>
    <dgm:cxn modelId="{A55AA403-1CDA-4FE3-9B6C-57CAC8D1BC25}" type="presParOf" srcId="{279F488A-6337-4367-A88E-1948D5C05721}" destId="{10F8CE6F-814F-444D-A4EB-5451F79D3DCA}" srcOrd="5" destOrd="0" presId="urn:microsoft.com/office/officeart/2008/layout/HorizontalMultiLevelHierarchy"/>
    <dgm:cxn modelId="{5017F795-FAC6-482D-92FB-AC79F63D388D}" type="presParOf" srcId="{10F8CE6F-814F-444D-A4EB-5451F79D3DCA}" destId="{8C1AE05B-DC1D-48D2-8093-B2A5BF8EBA75}" srcOrd="0" destOrd="0" presId="urn:microsoft.com/office/officeart/2008/layout/HorizontalMultiLevelHierarchy"/>
    <dgm:cxn modelId="{8DA8E533-80D3-4BD0-BD20-6A9A3C067109}" type="presParOf" srcId="{10F8CE6F-814F-444D-A4EB-5451F79D3DCA}" destId="{29513BB9-67A8-4106-9440-2391151FA005}" srcOrd="1" destOrd="0" presId="urn:microsoft.com/office/officeart/2008/layout/HorizontalMultiLevelHierarchy"/>
    <dgm:cxn modelId="{86FF991A-B0F3-4B5F-9D58-9935DC8B6014}" type="presParOf" srcId="{3F3215A8-F70B-49F6-9D93-F82B97018F87}" destId="{34206F53-AB55-4CE5-BC9D-97E1B3C08063}" srcOrd="8" destOrd="0" presId="urn:microsoft.com/office/officeart/2008/layout/HorizontalMultiLevelHierarchy"/>
    <dgm:cxn modelId="{F2277351-8571-4C31-B84A-DFD786F7E7A1}" type="presParOf" srcId="{34206F53-AB55-4CE5-BC9D-97E1B3C08063}" destId="{E0BB848C-67F8-486A-ADC0-BF7825F88287}" srcOrd="0" destOrd="0" presId="urn:microsoft.com/office/officeart/2008/layout/HorizontalMultiLevelHierarchy"/>
    <dgm:cxn modelId="{69C50283-7C27-4E15-890D-13C91FA41852}" type="presParOf" srcId="{3F3215A8-F70B-49F6-9D93-F82B97018F87}" destId="{AE452034-415E-44A6-A21F-705392065DF4}" srcOrd="9" destOrd="0" presId="urn:microsoft.com/office/officeart/2008/layout/HorizontalMultiLevelHierarchy"/>
    <dgm:cxn modelId="{969B599E-E8F9-4139-86EE-00A983E8BE1A}" type="presParOf" srcId="{AE452034-415E-44A6-A21F-705392065DF4}" destId="{A299EF7D-25C6-4E00-B549-5166BEE21606}" srcOrd="0" destOrd="0" presId="urn:microsoft.com/office/officeart/2008/layout/HorizontalMultiLevelHierarchy"/>
    <dgm:cxn modelId="{46143BEB-D8D8-4C47-864D-DF7883DF3431}" type="presParOf" srcId="{AE452034-415E-44A6-A21F-705392065DF4}" destId="{59E039CF-DB0F-492B-9977-EE348B4733D5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E31763A-6945-4735-983E-E5EC5D70D1CB}" type="doc">
      <dgm:prSet loTypeId="urn:microsoft.com/office/officeart/2008/layout/HorizontalMultiLevelHierarchy" loCatId="hierarchy" qsTypeId="urn:microsoft.com/office/officeart/2005/8/quickstyle/simple1#4" qsCatId="simple" csTypeId="urn:microsoft.com/office/officeart/2005/8/colors/accent0_1" csCatId="mainScheme" phldr="1"/>
      <dgm:spPr/>
      <dgm:t>
        <a:bodyPr/>
        <a:lstStyle/>
        <a:p>
          <a:endParaRPr lang="en-US"/>
        </a:p>
      </dgm:t>
    </dgm:pt>
    <dgm:pt modelId="{72A0645B-C12D-475C-9246-C6C9D0006D9D}">
      <dgm:prSet phldrT="[Text]"/>
      <dgm:spPr/>
      <dgm:t>
        <a:bodyPr/>
        <a:lstStyle/>
        <a:p>
          <a:r>
            <a:rPr lang="fr-BE" dirty="0" smtClean="0"/>
            <a:t>Rénovation urbaine</a:t>
          </a:r>
          <a:endParaRPr lang="en-US" dirty="0"/>
        </a:p>
      </dgm:t>
    </dgm:pt>
    <dgm:pt modelId="{23084149-D6CF-4988-8B53-9032670A6B59}" type="parTrans" cxnId="{D57D7A2B-42C9-4926-A3C7-A356EB2FFE05}">
      <dgm:prSet/>
      <dgm:spPr/>
      <dgm:t>
        <a:bodyPr/>
        <a:lstStyle/>
        <a:p>
          <a:endParaRPr lang="en-US"/>
        </a:p>
      </dgm:t>
    </dgm:pt>
    <dgm:pt modelId="{45F01D65-C856-4213-A682-F26F4A7A42E2}" type="sibTrans" cxnId="{D57D7A2B-42C9-4926-A3C7-A356EB2FFE05}">
      <dgm:prSet/>
      <dgm:spPr/>
      <dgm:t>
        <a:bodyPr/>
        <a:lstStyle/>
        <a:p>
          <a:endParaRPr lang="en-US"/>
        </a:p>
      </dgm:t>
    </dgm:pt>
    <dgm:pt modelId="{765575BC-B95E-40FF-B6CF-58D6418E8306}">
      <dgm:prSet phldrT="[Text]"/>
      <dgm:spPr/>
      <dgm:t>
        <a:bodyPr vert="horz"/>
        <a:lstStyle/>
        <a:p>
          <a:r>
            <a:rPr lang="fr-BE" dirty="0" smtClean="0"/>
            <a:t>Rénovation urbaine</a:t>
          </a:r>
          <a:endParaRPr lang="en-US" dirty="0"/>
        </a:p>
      </dgm:t>
    </dgm:pt>
    <dgm:pt modelId="{27AF0655-CD75-4CC2-A786-2177ED330D5B}" type="parTrans" cxnId="{1752D17E-46DA-4AF0-8E6B-B42E8894EB29}">
      <dgm:prSet/>
      <dgm:spPr/>
      <dgm:t>
        <a:bodyPr/>
        <a:lstStyle/>
        <a:p>
          <a:endParaRPr lang="en-US"/>
        </a:p>
      </dgm:t>
    </dgm:pt>
    <dgm:pt modelId="{17FABEB1-0E5F-4D2D-8F9B-5597F23A6F2A}" type="sibTrans" cxnId="{1752D17E-46DA-4AF0-8E6B-B42E8894EB29}">
      <dgm:prSet/>
      <dgm:spPr/>
      <dgm:t>
        <a:bodyPr/>
        <a:lstStyle/>
        <a:p>
          <a:endParaRPr lang="en-US"/>
        </a:p>
      </dgm:t>
    </dgm:pt>
    <dgm:pt modelId="{701EAB05-5A7D-4568-8643-D4705DE7F9D1}">
      <dgm:prSet phldrT="[Text]"/>
      <dgm:spPr/>
      <dgm:t>
        <a:bodyPr vert="horz"/>
        <a:lstStyle/>
        <a:p>
          <a:r>
            <a:rPr lang="fr-BE" dirty="0" smtClean="0"/>
            <a:t>Assainissement terrain pollué</a:t>
          </a:r>
          <a:endParaRPr lang="en-US" dirty="0"/>
        </a:p>
      </dgm:t>
    </dgm:pt>
    <dgm:pt modelId="{79FE7D46-4F67-4AEB-9EDA-4DC963D64904}" type="parTrans" cxnId="{8B0A0E95-667D-4204-9D1D-8B2501F5D14A}">
      <dgm:prSet/>
      <dgm:spPr/>
      <dgm:t>
        <a:bodyPr/>
        <a:lstStyle/>
        <a:p>
          <a:endParaRPr lang="en-US"/>
        </a:p>
      </dgm:t>
    </dgm:pt>
    <dgm:pt modelId="{4B7D9CD7-0C7E-40A1-9172-3015E3776CC4}" type="sibTrans" cxnId="{8B0A0E95-667D-4204-9D1D-8B2501F5D14A}">
      <dgm:prSet/>
      <dgm:spPr/>
      <dgm:t>
        <a:bodyPr/>
        <a:lstStyle/>
        <a:p>
          <a:endParaRPr lang="en-US"/>
        </a:p>
      </dgm:t>
    </dgm:pt>
    <dgm:pt modelId="{D428EA93-84D7-43E7-8E0F-A708B73B6355}">
      <dgm:prSet phldrT="[Text]"/>
      <dgm:spPr/>
      <dgm:t>
        <a:bodyPr vert="horz"/>
        <a:lstStyle/>
        <a:p>
          <a:r>
            <a:rPr lang="fr-BE" dirty="0" smtClean="0"/>
            <a:t>Espaces publics</a:t>
          </a:r>
          <a:endParaRPr lang="en-US" dirty="0"/>
        </a:p>
      </dgm:t>
    </dgm:pt>
    <dgm:pt modelId="{0F4299F8-2903-4540-9933-049CFFC2944C}" type="parTrans" cxnId="{1F6F028F-80D2-4E89-B30D-7FC17024A020}">
      <dgm:prSet/>
      <dgm:spPr/>
      <dgm:t>
        <a:bodyPr/>
        <a:lstStyle/>
        <a:p>
          <a:endParaRPr lang="en-US"/>
        </a:p>
      </dgm:t>
    </dgm:pt>
    <dgm:pt modelId="{A106C5FA-BE37-43A8-85C7-9DD8C9CA1E3B}" type="sibTrans" cxnId="{1F6F028F-80D2-4E89-B30D-7FC17024A020}">
      <dgm:prSet/>
      <dgm:spPr/>
      <dgm:t>
        <a:bodyPr/>
        <a:lstStyle/>
        <a:p>
          <a:endParaRPr lang="en-US"/>
        </a:p>
      </dgm:t>
    </dgm:pt>
    <dgm:pt modelId="{98FA65F6-E062-4523-A2FC-0744413EDAF0}">
      <dgm:prSet phldrT="[Text]"/>
      <dgm:spPr/>
      <dgm:t>
        <a:bodyPr vert="horz"/>
        <a:lstStyle/>
        <a:p>
          <a:r>
            <a:rPr lang="fr-BE" dirty="0" smtClean="0"/>
            <a:t>Projet de rénovation urbaine</a:t>
          </a:r>
          <a:endParaRPr lang="en-US" dirty="0"/>
        </a:p>
      </dgm:t>
    </dgm:pt>
    <dgm:pt modelId="{BA31FEE7-4F3E-472F-9695-A54C343FD932}" type="parTrans" cxnId="{7C3AA05C-2F68-4454-9879-2DA441E142C1}">
      <dgm:prSet/>
      <dgm:spPr/>
      <dgm:t>
        <a:bodyPr/>
        <a:lstStyle/>
        <a:p>
          <a:endParaRPr lang="en-US"/>
        </a:p>
      </dgm:t>
    </dgm:pt>
    <dgm:pt modelId="{2713042F-18D2-4688-83B2-565A4FDB88C0}" type="sibTrans" cxnId="{7C3AA05C-2F68-4454-9879-2DA441E142C1}">
      <dgm:prSet/>
      <dgm:spPr/>
      <dgm:t>
        <a:bodyPr/>
        <a:lstStyle/>
        <a:p>
          <a:endParaRPr lang="en-US"/>
        </a:p>
      </dgm:t>
    </dgm:pt>
    <dgm:pt modelId="{113EC991-11BA-4A4C-863C-8D884A2B27FA}">
      <dgm:prSet phldrT="[Text]"/>
      <dgm:spPr/>
      <dgm:t>
        <a:bodyPr vert="horz"/>
        <a:lstStyle/>
        <a:p>
          <a:r>
            <a:rPr lang="fr-BE" dirty="0" smtClean="0"/>
            <a:t>Réhabilitation de bâtiments</a:t>
          </a:r>
          <a:endParaRPr lang="en-US" dirty="0"/>
        </a:p>
      </dgm:t>
    </dgm:pt>
    <dgm:pt modelId="{77FAB519-E188-41C9-9DCC-7361635A1118}" type="parTrans" cxnId="{380F0ADA-A5B5-45C2-86B7-D73714669730}">
      <dgm:prSet/>
      <dgm:spPr/>
      <dgm:t>
        <a:bodyPr/>
        <a:lstStyle/>
        <a:p>
          <a:endParaRPr lang="en-US"/>
        </a:p>
      </dgm:t>
    </dgm:pt>
    <dgm:pt modelId="{8CD9D17A-909A-47FD-8EA5-D1133B4DCF32}" type="sibTrans" cxnId="{380F0ADA-A5B5-45C2-86B7-D73714669730}">
      <dgm:prSet/>
      <dgm:spPr/>
      <dgm:t>
        <a:bodyPr/>
        <a:lstStyle/>
        <a:p>
          <a:endParaRPr lang="en-US"/>
        </a:p>
      </dgm:t>
    </dgm:pt>
    <dgm:pt modelId="{6EC5F087-B37A-46DC-8F05-6EFA1A52D013}">
      <dgm:prSet phldrT="[Text]"/>
      <dgm:spPr/>
      <dgm:t>
        <a:bodyPr vert="horz"/>
        <a:lstStyle/>
        <a:p>
          <a:r>
            <a:rPr lang="fr-BE" dirty="0" smtClean="0"/>
            <a:t>Bâtiments administratifs</a:t>
          </a:r>
          <a:endParaRPr lang="en-US" dirty="0"/>
        </a:p>
      </dgm:t>
    </dgm:pt>
    <dgm:pt modelId="{E914AA27-FA1E-4DC3-A612-2ABF0C5C0540}" type="parTrans" cxnId="{76C5F107-8614-4B1B-BC8D-50933671ACAD}">
      <dgm:prSet/>
      <dgm:spPr/>
      <dgm:t>
        <a:bodyPr/>
        <a:lstStyle/>
        <a:p>
          <a:endParaRPr lang="en-US"/>
        </a:p>
      </dgm:t>
    </dgm:pt>
    <dgm:pt modelId="{12DE1C5D-140E-4688-B0BB-3FF7BB196DF2}" type="sibTrans" cxnId="{76C5F107-8614-4B1B-BC8D-50933671ACAD}">
      <dgm:prSet/>
      <dgm:spPr/>
      <dgm:t>
        <a:bodyPr/>
        <a:lstStyle/>
        <a:p>
          <a:endParaRPr lang="en-US"/>
        </a:p>
      </dgm:t>
    </dgm:pt>
    <dgm:pt modelId="{9CEACDEE-0411-48E7-A113-50326AC42AA0}">
      <dgm:prSet phldrT="[Text]"/>
      <dgm:spPr/>
      <dgm:t>
        <a:bodyPr vert="horz"/>
        <a:lstStyle/>
        <a:p>
          <a:r>
            <a:rPr lang="fr-BE" dirty="0" smtClean="0"/>
            <a:t>Ecoles</a:t>
          </a:r>
          <a:endParaRPr lang="en-US" dirty="0"/>
        </a:p>
      </dgm:t>
    </dgm:pt>
    <dgm:pt modelId="{1A0622E2-1070-4FCB-AAD2-EF54D6097115}" type="parTrans" cxnId="{A2CF4132-91D3-4A55-A002-38F2349E4B80}">
      <dgm:prSet/>
      <dgm:spPr/>
      <dgm:t>
        <a:bodyPr/>
        <a:lstStyle/>
        <a:p>
          <a:endParaRPr lang="en-US"/>
        </a:p>
      </dgm:t>
    </dgm:pt>
    <dgm:pt modelId="{400C5D7C-A445-4BCF-A402-A731BA4D3A86}" type="sibTrans" cxnId="{A2CF4132-91D3-4A55-A002-38F2349E4B80}">
      <dgm:prSet/>
      <dgm:spPr/>
      <dgm:t>
        <a:bodyPr/>
        <a:lstStyle/>
        <a:p>
          <a:endParaRPr lang="en-US"/>
        </a:p>
      </dgm:t>
    </dgm:pt>
    <dgm:pt modelId="{EBAC4109-AF88-417E-BDEB-9774A2738017}">
      <dgm:prSet phldrT="[Text]"/>
      <dgm:spPr/>
      <dgm:t>
        <a:bodyPr vert="horz"/>
        <a:lstStyle/>
        <a:p>
          <a:r>
            <a:rPr lang="fr-BE" dirty="0" smtClean="0"/>
            <a:t>Centres sportifs</a:t>
          </a:r>
          <a:endParaRPr lang="en-US" dirty="0"/>
        </a:p>
      </dgm:t>
    </dgm:pt>
    <dgm:pt modelId="{7E873E70-C528-49B0-8403-A934152BC1F8}" type="parTrans" cxnId="{8E00FBAD-80E8-421C-BBEA-E80228C880AA}">
      <dgm:prSet/>
      <dgm:spPr/>
      <dgm:t>
        <a:bodyPr/>
        <a:lstStyle/>
        <a:p>
          <a:endParaRPr lang="en-US"/>
        </a:p>
      </dgm:t>
    </dgm:pt>
    <dgm:pt modelId="{B9440143-FCE4-4F32-9091-CA083E97AF7E}" type="sibTrans" cxnId="{8E00FBAD-80E8-421C-BBEA-E80228C880AA}">
      <dgm:prSet/>
      <dgm:spPr/>
      <dgm:t>
        <a:bodyPr/>
        <a:lstStyle/>
        <a:p>
          <a:endParaRPr lang="en-US"/>
        </a:p>
      </dgm:t>
    </dgm:pt>
    <dgm:pt modelId="{FB0204B3-7C72-473C-9C75-327626B44FB9}">
      <dgm:prSet phldrT="[Text]"/>
      <dgm:spPr/>
      <dgm:t>
        <a:bodyPr vert="horz"/>
        <a:lstStyle/>
        <a:p>
          <a:r>
            <a:rPr lang="fr-BE" dirty="0" smtClean="0"/>
            <a:t>Centres de soin</a:t>
          </a:r>
          <a:endParaRPr lang="en-US" dirty="0"/>
        </a:p>
      </dgm:t>
    </dgm:pt>
    <dgm:pt modelId="{AA5D02BE-19B3-4EC2-8FAA-5FA75C95EDB9}" type="parTrans" cxnId="{1127593E-9D32-4BEC-B81F-7B10378D8ED5}">
      <dgm:prSet/>
      <dgm:spPr/>
      <dgm:t>
        <a:bodyPr/>
        <a:lstStyle/>
        <a:p>
          <a:endParaRPr lang="en-US"/>
        </a:p>
      </dgm:t>
    </dgm:pt>
    <dgm:pt modelId="{10556363-43D0-468D-8E9A-A99ECE2C22AE}" type="sibTrans" cxnId="{1127593E-9D32-4BEC-B81F-7B10378D8ED5}">
      <dgm:prSet/>
      <dgm:spPr/>
      <dgm:t>
        <a:bodyPr/>
        <a:lstStyle/>
        <a:p>
          <a:endParaRPr lang="en-US"/>
        </a:p>
      </dgm:t>
    </dgm:pt>
    <dgm:pt modelId="{D87E2391-56A8-4AA9-9D21-192525F95C5C}">
      <dgm:prSet phldrT="[Text]"/>
      <dgm:spPr/>
      <dgm:t>
        <a:bodyPr vert="horz"/>
        <a:lstStyle/>
        <a:p>
          <a:r>
            <a:rPr lang="fr-BE" dirty="0" smtClean="0"/>
            <a:t>Bâtiment culturel  et patrimoine</a:t>
          </a:r>
          <a:endParaRPr lang="en-US" dirty="0"/>
        </a:p>
      </dgm:t>
    </dgm:pt>
    <dgm:pt modelId="{E88DA157-A5FF-4161-8A67-012F824491E8}" type="parTrans" cxnId="{8F7B9275-EAD0-4B56-843F-0A070388CC4F}">
      <dgm:prSet/>
      <dgm:spPr/>
      <dgm:t>
        <a:bodyPr/>
        <a:lstStyle/>
        <a:p>
          <a:endParaRPr lang="en-US"/>
        </a:p>
      </dgm:t>
    </dgm:pt>
    <dgm:pt modelId="{825F1CD3-9414-4745-8CB6-8AA248EC077D}" type="sibTrans" cxnId="{8F7B9275-EAD0-4B56-843F-0A070388CC4F}">
      <dgm:prSet/>
      <dgm:spPr/>
      <dgm:t>
        <a:bodyPr/>
        <a:lstStyle/>
        <a:p>
          <a:endParaRPr lang="en-US"/>
        </a:p>
      </dgm:t>
    </dgm:pt>
    <dgm:pt modelId="{30730B03-887A-4EB8-AF0F-FCCCD059E1BE}">
      <dgm:prSet phldrT="[Text]"/>
      <dgm:spPr/>
      <dgm:t>
        <a:bodyPr vert="horz"/>
        <a:lstStyle/>
        <a:p>
          <a:r>
            <a:rPr lang="fr-BE" b="1" dirty="0" smtClean="0">
              <a:solidFill>
                <a:srgbClr val="C30045"/>
              </a:solidFill>
            </a:rPr>
            <a:t>Maison de repos</a:t>
          </a:r>
          <a:endParaRPr lang="en-US" b="1" dirty="0">
            <a:solidFill>
              <a:srgbClr val="C30045"/>
            </a:solidFill>
          </a:endParaRPr>
        </a:p>
      </dgm:t>
    </dgm:pt>
    <dgm:pt modelId="{53747964-963E-4142-B3F9-7D59F7CB190C}" type="parTrans" cxnId="{4C1DB740-EE08-4D1D-8F7C-788C98AE20B8}">
      <dgm:prSet/>
      <dgm:spPr/>
      <dgm:t>
        <a:bodyPr/>
        <a:lstStyle/>
        <a:p>
          <a:endParaRPr lang="en-US"/>
        </a:p>
      </dgm:t>
    </dgm:pt>
    <dgm:pt modelId="{2AC61214-DC8E-498B-A9CA-B38555C6186D}" type="sibTrans" cxnId="{4C1DB740-EE08-4D1D-8F7C-788C98AE20B8}">
      <dgm:prSet/>
      <dgm:spPr/>
      <dgm:t>
        <a:bodyPr/>
        <a:lstStyle/>
        <a:p>
          <a:endParaRPr lang="en-US"/>
        </a:p>
      </dgm:t>
    </dgm:pt>
    <dgm:pt modelId="{B116F054-86BF-4564-AA9F-6D573F5DC13E}">
      <dgm:prSet phldrT="[Text]"/>
      <dgm:spPr/>
      <dgm:t>
        <a:bodyPr vert="horz"/>
        <a:lstStyle/>
        <a:p>
          <a:r>
            <a:rPr lang="fr-BE" b="1" dirty="0" smtClean="0">
              <a:solidFill>
                <a:srgbClr val="C30045"/>
              </a:solidFill>
            </a:rPr>
            <a:t>Crèches</a:t>
          </a:r>
          <a:endParaRPr lang="en-US" b="1" dirty="0">
            <a:solidFill>
              <a:srgbClr val="C30045"/>
            </a:solidFill>
          </a:endParaRPr>
        </a:p>
      </dgm:t>
    </dgm:pt>
    <dgm:pt modelId="{05154D72-BF9D-4F68-A47C-E778628172A6}" type="parTrans" cxnId="{FD090190-7CF2-4740-8FD9-2BFCB3ED34BD}">
      <dgm:prSet/>
      <dgm:spPr/>
      <dgm:t>
        <a:bodyPr/>
        <a:lstStyle/>
        <a:p>
          <a:endParaRPr lang="en-US"/>
        </a:p>
      </dgm:t>
    </dgm:pt>
    <dgm:pt modelId="{F7F59395-B131-4852-AD41-58FE417A517E}" type="sibTrans" cxnId="{FD090190-7CF2-4740-8FD9-2BFCB3ED34BD}">
      <dgm:prSet/>
      <dgm:spPr/>
      <dgm:t>
        <a:bodyPr/>
        <a:lstStyle/>
        <a:p>
          <a:endParaRPr lang="en-US"/>
        </a:p>
      </dgm:t>
    </dgm:pt>
    <dgm:pt modelId="{2CA1B381-5F9E-4BD6-A326-CD610E5B1840}">
      <dgm:prSet phldrT="[Text]"/>
      <dgm:spPr/>
      <dgm:t>
        <a:bodyPr vert="horz"/>
        <a:lstStyle/>
        <a:p>
          <a:r>
            <a:rPr lang="fr-BE" b="1" dirty="0" smtClean="0">
              <a:solidFill>
                <a:srgbClr val="C30045"/>
              </a:solidFill>
            </a:rPr>
            <a:t>Logements de transit</a:t>
          </a:r>
          <a:endParaRPr lang="en-US" b="1" dirty="0">
            <a:solidFill>
              <a:srgbClr val="C30045"/>
            </a:solidFill>
          </a:endParaRPr>
        </a:p>
      </dgm:t>
    </dgm:pt>
    <dgm:pt modelId="{2CF53A2F-D490-4B35-8919-5FB34E4F8FCC}" type="parTrans" cxnId="{75808452-6EDB-4944-8594-99B0D5117F7D}">
      <dgm:prSet/>
      <dgm:spPr/>
      <dgm:t>
        <a:bodyPr/>
        <a:lstStyle/>
        <a:p>
          <a:endParaRPr lang="en-US"/>
        </a:p>
      </dgm:t>
    </dgm:pt>
    <dgm:pt modelId="{01F635D5-E68E-487D-B093-178CCE2077C2}" type="sibTrans" cxnId="{75808452-6EDB-4944-8594-99B0D5117F7D}">
      <dgm:prSet/>
      <dgm:spPr/>
      <dgm:t>
        <a:bodyPr/>
        <a:lstStyle/>
        <a:p>
          <a:endParaRPr lang="en-US"/>
        </a:p>
      </dgm:t>
    </dgm:pt>
    <dgm:pt modelId="{850342E9-09A0-4E71-897B-16450A8F11CD}" type="pres">
      <dgm:prSet presAssocID="{BE31763A-6945-4735-983E-E5EC5D70D1CB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4A8BF20-A871-4B7F-A941-5EBBFB3C6986}" type="pres">
      <dgm:prSet presAssocID="{72A0645B-C12D-475C-9246-C6C9D0006D9D}" presName="root1" presStyleCnt="0"/>
      <dgm:spPr/>
      <dgm:t>
        <a:bodyPr/>
        <a:lstStyle/>
        <a:p>
          <a:endParaRPr lang="en-US"/>
        </a:p>
      </dgm:t>
    </dgm:pt>
    <dgm:pt modelId="{3E73D1E3-802F-445E-B2F9-B4D422796DE4}" type="pres">
      <dgm:prSet presAssocID="{72A0645B-C12D-475C-9246-C6C9D0006D9D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2D0CEF8-EB17-499D-A20C-8D983F718119}" type="pres">
      <dgm:prSet presAssocID="{72A0645B-C12D-475C-9246-C6C9D0006D9D}" presName="level2hierChild" presStyleCnt="0"/>
      <dgm:spPr/>
      <dgm:t>
        <a:bodyPr/>
        <a:lstStyle/>
        <a:p>
          <a:endParaRPr lang="en-US"/>
        </a:p>
      </dgm:t>
    </dgm:pt>
    <dgm:pt modelId="{7943DDD8-04A7-435F-9504-C9636EF724F1}" type="pres">
      <dgm:prSet presAssocID="{BA31FEE7-4F3E-472F-9695-A54C343FD932}" presName="conn2-1" presStyleLbl="parChTrans1D2" presStyleIdx="0" presStyleCnt="2"/>
      <dgm:spPr/>
      <dgm:t>
        <a:bodyPr/>
        <a:lstStyle/>
        <a:p>
          <a:endParaRPr lang="en-US"/>
        </a:p>
      </dgm:t>
    </dgm:pt>
    <dgm:pt modelId="{B3665DDA-DC0C-4D5B-9C03-C82573CAB8C3}" type="pres">
      <dgm:prSet presAssocID="{BA31FEE7-4F3E-472F-9695-A54C343FD932}" presName="connTx" presStyleLbl="parChTrans1D2" presStyleIdx="0" presStyleCnt="2"/>
      <dgm:spPr/>
      <dgm:t>
        <a:bodyPr/>
        <a:lstStyle/>
        <a:p>
          <a:endParaRPr lang="en-US"/>
        </a:p>
      </dgm:t>
    </dgm:pt>
    <dgm:pt modelId="{0F811834-6113-43B3-8ED6-FC9161FAF0D1}" type="pres">
      <dgm:prSet presAssocID="{98FA65F6-E062-4523-A2FC-0744413EDAF0}" presName="root2" presStyleCnt="0"/>
      <dgm:spPr/>
      <dgm:t>
        <a:bodyPr/>
        <a:lstStyle/>
        <a:p>
          <a:endParaRPr lang="en-US"/>
        </a:p>
      </dgm:t>
    </dgm:pt>
    <dgm:pt modelId="{E7D9D4BC-9558-4D29-B769-6FB29498A339}" type="pres">
      <dgm:prSet presAssocID="{98FA65F6-E062-4523-A2FC-0744413EDAF0}" presName="LevelTwoTextNode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11F5049-DFCB-418C-9A65-81BC1CC3AEF6}" type="pres">
      <dgm:prSet presAssocID="{98FA65F6-E062-4523-A2FC-0744413EDAF0}" presName="level3hierChild" presStyleCnt="0"/>
      <dgm:spPr/>
      <dgm:t>
        <a:bodyPr/>
        <a:lstStyle/>
        <a:p>
          <a:endParaRPr lang="en-US"/>
        </a:p>
      </dgm:t>
    </dgm:pt>
    <dgm:pt modelId="{518DEB1C-69A8-4429-8BC8-42B5EC9098AA}" type="pres">
      <dgm:prSet presAssocID="{27AF0655-CD75-4CC2-A786-2177ED330D5B}" presName="conn2-1" presStyleLbl="parChTrans1D3" presStyleIdx="0" presStyleCnt="11"/>
      <dgm:spPr/>
      <dgm:t>
        <a:bodyPr/>
        <a:lstStyle/>
        <a:p>
          <a:endParaRPr lang="en-US"/>
        </a:p>
      </dgm:t>
    </dgm:pt>
    <dgm:pt modelId="{2BBED185-61EB-4DB1-8385-E425CECB71B4}" type="pres">
      <dgm:prSet presAssocID="{27AF0655-CD75-4CC2-A786-2177ED330D5B}" presName="connTx" presStyleLbl="parChTrans1D3" presStyleIdx="0" presStyleCnt="11"/>
      <dgm:spPr/>
      <dgm:t>
        <a:bodyPr/>
        <a:lstStyle/>
        <a:p>
          <a:endParaRPr lang="en-US"/>
        </a:p>
      </dgm:t>
    </dgm:pt>
    <dgm:pt modelId="{DA358FC0-6F6F-439E-9A3F-A028DE7F9A7A}" type="pres">
      <dgm:prSet presAssocID="{765575BC-B95E-40FF-B6CF-58D6418E8306}" presName="root2" presStyleCnt="0"/>
      <dgm:spPr/>
      <dgm:t>
        <a:bodyPr/>
        <a:lstStyle/>
        <a:p>
          <a:endParaRPr lang="en-US"/>
        </a:p>
      </dgm:t>
    </dgm:pt>
    <dgm:pt modelId="{6AB8A483-653E-4360-95D3-97AE571E81A0}" type="pres">
      <dgm:prSet presAssocID="{765575BC-B95E-40FF-B6CF-58D6418E8306}" presName="LevelTwoTextNode" presStyleLbl="node3" presStyleIdx="0" presStyleCnt="1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64B66AB-1101-48FE-AFD6-9B5A9CC909DE}" type="pres">
      <dgm:prSet presAssocID="{765575BC-B95E-40FF-B6CF-58D6418E8306}" presName="level3hierChild" presStyleCnt="0"/>
      <dgm:spPr/>
      <dgm:t>
        <a:bodyPr/>
        <a:lstStyle/>
        <a:p>
          <a:endParaRPr lang="en-US"/>
        </a:p>
      </dgm:t>
    </dgm:pt>
    <dgm:pt modelId="{E94AF222-6C8E-4251-AD8B-ABDB317FF319}" type="pres">
      <dgm:prSet presAssocID="{79FE7D46-4F67-4AEB-9EDA-4DC963D64904}" presName="conn2-1" presStyleLbl="parChTrans1D3" presStyleIdx="1" presStyleCnt="11"/>
      <dgm:spPr/>
      <dgm:t>
        <a:bodyPr/>
        <a:lstStyle/>
        <a:p>
          <a:endParaRPr lang="en-US"/>
        </a:p>
      </dgm:t>
    </dgm:pt>
    <dgm:pt modelId="{1DF7DE3F-AEAC-4ED1-B713-6633BE822CA0}" type="pres">
      <dgm:prSet presAssocID="{79FE7D46-4F67-4AEB-9EDA-4DC963D64904}" presName="connTx" presStyleLbl="parChTrans1D3" presStyleIdx="1" presStyleCnt="11"/>
      <dgm:spPr/>
      <dgm:t>
        <a:bodyPr/>
        <a:lstStyle/>
        <a:p>
          <a:endParaRPr lang="en-US"/>
        </a:p>
      </dgm:t>
    </dgm:pt>
    <dgm:pt modelId="{9BA90EBC-4165-43F0-A05B-A97D8E7A77B4}" type="pres">
      <dgm:prSet presAssocID="{701EAB05-5A7D-4568-8643-D4705DE7F9D1}" presName="root2" presStyleCnt="0"/>
      <dgm:spPr/>
      <dgm:t>
        <a:bodyPr/>
        <a:lstStyle/>
        <a:p>
          <a:endParaRPr lang="en-US"/>
        </a:p>
      </dgm:t>
    </dgm:pt>
    <dgm:pt modelId="{CA488392-7B9B-494E-982F-56FC316AC80D}" type="pres">
      <dgm:prSet presAssocID="{701EAB05-5A7D-4568-8643-D4705DE7F9D1}" presName="LevelTwoTextNode" presStyleLbl="node3" presStyleIdx="1" presStyleCnt="1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02C13A7-A782-4694-BAB8-5D6F106531FA}" type="pres">
      <dgm:prSet presAssocID="{701EAB05-5A7D-4568-8643-D4705DE7F9D1}" presName="level3hierChild" presStyleCnt="0"/>
      <dgm:spPr/>
      <dgm:t>
        <a:bodyPr/>
        <a:lstStyle/>
        <a:p>
          <a:endParaRPr lang="en-US"/>
        </a:p>
      </dgm:t>
    </dgm:pt>
    <dgm:pt modelId="{94D9309F-AAF2-4855-BAFE-74CDB204A75F}" type="pres">
      <dgm:prSet presAssocID="{0F4299F8-2903-4540-9933-049CFFC2944C}" presName="conn2-1" presStyleLbl="parChTrans1D3" presStyleIdx="2" presStyleCnt="11"/>
      <dgm:spPr/>
      <dgm:t>
        <a:bodyPr/>
        <a:lstStyle/>
        <a:p>
          <a:endParaRPr lang="en-US"/>
        </a:p>
      </dgm:t>
    </dgm:pt>
    <dgm:pt modelId="{F54D80B1-7BBB-478A-A7FC-08D5EC5E5998}" type="pres">
      <dgm:prSet presAssocID="{0F4299F8-2903-4540-9933-049CFFC2944C}" presName="connTx" presStyleLbl="parChTrans1D3" presStyleIdx="2" presStyleCnt="11"/>
      <dgm:spPr/>
      <dgm:t>
        <a:bodyPr/>
        <a:lstStyle/>
        <a:p>
          <a:endParaRPr lang="en-US"/>
        </a:p>
      </dgm:t>
    </dgm:pt>
    <dgm:pt modelId="{9961776E-4358-484A-83C6-A58208FDE39D}" type="pres">
      <dgm:prSet presAssocID="{D428EA93-84D7-43E7-8E0F-A708B73B6355}" presName="root2" presStyleCnt="0"/>
      <dgm:spPr/>
      <dgm:t>
        <a:bodyPr/>
        <a:lstStyle/>
        <a:p>
          <a:endParaRPr lang="en-US"/>
        </a:p>
      </dgm:t>
    </dgm:pt>
    <dgm:pt modelId="{D97073AD-FAAC-44D3-9F63-036FE6294E91}" type="pres">
      <dgm:prSet presAssocID="{D428EA93-84D7-43E7-8E0F-A708B73B6355}" presName="LevelTwoTextNode" presStyleLbl="node3" presStyleIdx="2" presStyleCnt="1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2670A3F-130E-4317-95C1-6BB1E5AD822E}" type="pres">
      <dgm:prSet presAssocID="{D428EA93-84D7-43E7-8E0F-A708B73B6355}" presName="level3hierChild" presStyleCnt="0"/>
      <dgm:spPr/>
      <dgm:t>
        <a:bodyPr/>
        <a:lstStyle/>
        <a:p>
          <a:endParaRPr lang="en-US"/>
        </a:p>
      </dgm:t>
    </dgm:pt>
    <dgm:pt modelId="{E924D42A-4FC0-4C86-A97D-E4F22251BDA1}" type="pres">
      <dgm:prSet presAssocID="{77FAB519-E188-41C9-9DCC-7361635A1118}" presName="conn2-1" presStyleLbl="parChTrans1D2" presStyleIdx="1" presStyleCnt="2"/>
      <dgm:spPr/>
      <dgm:t>
        <a:bodyPr/>
        <a:lstStyle/>
        <a:p>
          <a:endParaRPr lang="en-US"/>
        </a:p>
      </dgm:t>
    </dgm:pt>
    <dgm:pt modelId="{47FF6354-2FE7-4CB3-9289-33E34513EA81}" type="pres">
      <dgm:prSet presAssocID="{77FAB519-E188-41C9-9DCC-7361635A1118}" presName="connTx" presStyleLbl="parChTrans1D2" presStyleIdx="1" presStyleCnt="2"/>
      <dgm:spPr/>
      <dgm:t>
        <a:bodyPr/>
        <a:lstStyle/>
        <a:p>
          <a:endParaRPr lang="en-US"/>
        </a:p>
      </dgm:t>
    </dgm:pt>
    <dgm:pt modelId="{D181ED4D-4D55-48FB-B7F1-2A614F903B0D}" type="pres">
      <dgm:prSet presAssocID="{113EC991-11BA-4A4C-863C-8D884A2B27FA}" presName="root2" presStyleCnt="0"/>
      <dgm:spPr/>
      <dgm:t>
        <a:bodyPr/>
        <a:lstStyle/>
        <a:p>
          <a:endParaRPr lang="en-US"/>
        </a:p>
      </dgm:t>
    </dgm:pt>
    <dgm:pt modelId="{E0037A77-DCFE-4A57-8C77-12B0C53EAF30}" type="pres">
      <dgm:prSet presAssocID="{113EC991-11BA-4A4C-863C-8D884A2B27FA}" presName="LevelTwoTextNode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E4EF311-81CC-4859-B81D-AD76695914F4}" type="pres">
      <dgm:prSet presAssocID="{113EC991-11BA-4A4C-863C-8D884A2B27FA}" presName="level3hierChild" presStyleCnt="0"/>
      <dgm:spPr/>
      <dgm:t>
        <a:bodyPr/>
        <a:lstStyle/>
        <a:p>
          <a:endParaRPr lang="en-US"/>
        </a:p>
      </dgm:t>
    </dgm:pt>
    <dgm:pt modelId="{83B44E7B-11D7-43EB-8C1A-01E7368ABC98}" type="pres">
      <dgm:prSet presAssocID="{E914AA27-FA1E-4DC3-A612-2ABF0C5C0540}" presName="conn2-1" presStyleLbl="parChTrans1D3" presStyleIdx="3" presStyleCnt="11"/>
      <dgm:spPr/>
      <dgm:t>
        <a:bodyPr/>
        <a:lstStyle/>
        <a:p>
          <a:endParaRPr lang="en-US"/>
        </a:p>
      </dgm:t>
    </dgm:pt>
    <dgm:pt modelId="{47093CAD-2E30-42B2-ABDB-D057F26C557F}" type="pres">
      <dgm:prSet presAssocID="{E914AA27-FA1E-4DC3-A612-2ABF0C5C0540}" presName="connTx" presStyleLbl="parChTrans1D3" presStyleIdx="3" presStyleCnt="11"/>
      <dgm:spPr/>
      <dgm:t>
        <a:bodyPr/>
        <a:lstStyle/>
        <a:p>
          <a:endParaRPr lang="en-US"/>
        </a:p>
      </dgm:t>
    </dgm:pt>
    <dgm:pt modelId="{BB7D6C86-72E4-48E8-BA6B-1343843006C8}" type="pres">
      <dgm:prSet presAssocID="{6EC5F087-B37A-46DC-8F05-6EFA1A52D013}" presName="root2" presStyleCnt="0"/>
      <dgm:spPr/>
      <dgm:t>
        <a:bodyPr/>
        <a:lstStyle/>
        <a:p>
          <a:endParaRPr lang="en-US"/>
        </a:p>
      </dgm:t>
    </dgm:pt>
    <dgm:pt modelId="{D28BBBFA-439A-4EDD-AEFF-45D223C59CE4}" type="pres">
      <dgm:prSet presAssocID="{6EC5F087-B37A-46DC-8F05-6EFA1A52D013}" presName="LevelTwoTextNode" presStyleLbl="node3" presStyleIdx="3" presStyleCnt="1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F6C58FB-1683-4FB3-B895-40EEAA246249}" type="pres">
      <dgm:prSet presAssocID="{6EC5F087-B37A-46DC-8F05-6EFA1A52D013}" presName="level3hierChild" presStyleCnt="0"/>
      <dgm:spPr/>
      <dgm:t>
        <a:bodyPr/>
        <a:lstStyle/>
        <a:p>
          <a:endParaRPr lang="en-US"/>
        </a:p>
      </dgm:t>
    </dgm:pt>
    <dgm:pt modelId="{5908FBC8-4595-42D8-87FA-1F934A9C4D93}" type="pres">
      <dgm:prSet presAssocID="{05154D72-BF9D-4F68-A47C-E778628172A6}" presName="conn2-1" presStyleLbl="parChTrans1D3" presStyleIdx="4" presStyleCnt="11"/>
      <dgm:spPr/>
      <dgm:t>
        <a:bodyPr/>
        <a:lstStyle/>
        <a:p>
          <a:endParaRPr lang="en-US"/>
        </a:p>
      </dgm:t>
    </dgm:pt>
    <dgm:pt modelId="{275253FB-62F1-4483-B49F-609441FC09FA}" type="pres">
      <dgm:prSet presAssocID="{05154D72-BF9D-4F68-A47C-E778628172A6}" presName="connTx" presStyleLbl="parChTrans1D3" presStyleIdx="4" presStyleCnt="11"/>
      <dgm:spPr/>
      <dgm:t>
        <a:bodyPr/>
        <a:lstStyle/>
        <a:p>
          <a:endParaRPr lang="en-US"/>
        </a:p>
      </dgm:t>
    </dgm:pt>
    <dgm:pt modelId="{FF1B74F4-9C17-4940-A8B4-A4B249400931}" type="pres">
      <dgm:prSet presAssocID="{B116F054-86BF-4564-AA9F-6D573F5DC13E}" presName="root2" presStyleCnt="0"/>
      <dgm:spPr/>
    </dgm:pt>
    <dgm:pt modelId="{6EA2C23A-46FB-44F5-930A-2C7DB8D44EB1}" type="pres">
      <dgm:prSet presAssocID="{B116F054-86BF-4564-AA9F-6D573F5DC13E}" presName="LevelTwoTextNode" presStyleLbl="node3" presStyleIdx="4" presStyleCnt="1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AB26141-6E70-4B38-B1BE-150F47A30EAB}" type="pres">
      <dgm:prSet presAssocID="{B116F054-86BF-4564-AA9F-6D573F5DC13E}" presName="level3hierChild" presStyleCnt="0"/>
      <dgm:spPr/>
    </dgm:pt>
    <dgm:pt modelId="{51E5DF7F-A4E7-4530-9603-02A5E5225702}" type="pres">
      <dgm:prSet presAssocID="{1A0622E2-1070-4FCB-AAD2-EF54D6097115}" presName="conn2-1" presStyleLbl="parChTrans1D3" presStyleIdx="5" presStyleCnt="11"/>
      <dgm:spPr/>
      <dgm:t>
        <a:bodyPr/>
        <a:lstStyle/>
        <a:p>
          <a:endParaRPr lang="en-US"/>
        </a:p>
      </dgm:t>
    </dgm:pt>
    <dgm:pt modelId="{8FEBA7D5-1C06-4E77-BC7A-B54C136F87EB}" type="pres">
      <dgm:prSet presAssocID="{1A0622E2-1070-4FCB-AAD2-EF54D6097115}" presName="connTx" presStyleLbl="parChTrans1D3" presStyleIdx="5" presStyleCnt="11"/>
      <dgm:spPr/>
      <dgm:t>
        <a:bodyPr/>
        <a:lstStyle/>
        <a:p>
          <a:endParaRPr lang="en-US"/>
        </a:p>
      </dgm:t>
    </dgm:pt>
    <dgm:pt modelId="{39D68A2A-6EF7-4FAB-87E6-E8218B231498}" type="pres">
      <dgm:prSet presAssocID="{9CEACDEE-0411-48E7-A113-50326AC42AA0}" presName="root2" presStyleCnt="0"/>
      <dgm:spPr/>
      <dgm:t>
        <a:bodyPr/>
        <a:lstStyle/>
        <a:p>
          <a:endParaRPr lang="en-US"/>
        </a:p>
      </dgm:t>
    </dgm:pt>
    <dgm:pt modelId="{487042B0-03C5-4A78-A0B0-99F8B2984C2F}" type="pres">
      <dgm:prSet presAssocID="{9CEACDEE-0411-48E7-A113-50326AC42AA0}" presName="LevelTwoTextNode" presStyleLbl="node3" presStyleIdx="5" presStyleCnt="1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AE17833-420A-4719-86F3-A1DE50F2856B}" type="pres">
      <dgm:prSet presAssocID="{9CEACDEE-0411-48E7-A113-50326AC42AA0}" presName="level3hierChild" presStyleCnt="0"/>
      <dgm:spPr/>
      <dgm:t>
        <a:bodyPr/>
        <a:lstStyle/>
        <a:p>
          <a:endParaRPr lang="en-US"/>
        </a:p>
      </dgm:t>
    </dgm:pt>
    <dgm:pt modelId="{71A1E9C6-13B8-4096-9B8E-5DDC69A2A1F7}" type="pres">
      <dgm:prSet presAssocID="{7E873E70-C528-49B0-8403-A934152BC1F8}" presName="conn2-1" presStyleLbl="parChTrans1D3" presStyleIdx="6" presStyleCnt="11"/>
      <dgm:spPr/>
      <dgm:t>
        <a:bodyPr/>
        <a:lstStyle/>
        <a:p>
          <a:endParaRPr lang="en-US"/>
        </a:p>
      </dgm:t>
    </dgm:pt>
    <dgm:pt modelId="{16177C34-776D-43DA-AED3-CED5005A0D38}" type="pres">
      <dgm:prSet presAssocID="{7E873E70-C528-49B0-8403-A934152BC1F8}" presName="connTx" presStyleLbl="parChTrans1D3" presStyleIdx="6" presStyleCnt="11"/>
      <dgm:spPr/>
      <dgm:t>
        <a:bodyPr/>
        <a:lstStyle/>
        <a:p>
          <a:endParaRPr lang="en-US"/>
        </a:p>
      </dgm:t>
    </dgm:pt>
    <dgm:pt modelId="{7CD4E6ED-66D3-49B2-928B-02BB15D87AD4}" type="pres">
      <dgm:prSet presAssocID="{EBAC4109-AF88-417E-BDEB-9774A2738017}" presName="root2" presStyleCnt="0"/>
      <dgm:spPr/>
      <dgm:t>
        <a:bodyPr/>
        <a:lstStyle/>
        <a:p>
          <a:endParaRPr lang="en-US"/>
        </a:p>
      </dgm:t>
    </dgm:pt>
    <dgm:pt modelId="{7E43BCF1-6F93-4B68-B82E-350B982C2E16}" type="pres">
      <dgm:prSet presAssocID="{EBAC4109-AF88-417E-BDEB-9774A2738017}" presName="LevelTwoTextNode" presStyleLbl="node3" presStyleIdx="6" presStyleCnt="1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0F392AB-E15B-4B33-B20F-F41130B8E36D}" type="pres">
      <dgm:prSet presAssocID="{EBAC4109-AF88-417E-BDEB-9774A2738017}" presName="level3hierChild" presStyleCnt="0"/>
      <dgm:spPr/>
      <dgm:t>
        <a:bodyPr/>
        <a:lstStyle/>
        <a:p>
          <a:endParaRPr lang="en-US"/>
        </a:p>
      </dgm:t>
    </dgm:pt>
    <dgm:pt modelId="{D35B8A58-84B4-4599-B8C3-B642005BFDD0}" type="pres">
      <dgm:prSet presAssocID="{AA5D02BE-19B3-4EC2-8FAA-5FA75C95EDB9}" presName="conn2-1" presStyleLbl="parChTrans1D3" presStyleIdx="7" presStyleCnt="11"/>
      <dgm:spPr/>
      <dgm:t>
        <a:bodyPr/>
        <a:lstStyle/>
        <a:p>
          <a:endParaRPr lang="en-US"/>
        </a:p>
      </dgm:t>
    </dgm:pt>
    <dgm:pt modelId="{46E8C22D-6A6D-4596-8D80-8D16D8755474}" type="pres">
      <dgm:prSet presAssocID="{AA5D02BE-19B3-4EC2-8FAA-5FA75C95EDB9}" presName="connTx" presStyleLbl="parChTrans1D3" presStyleIdx="7" presStyleCnt="11"/>
      <dgm:spPr/>
      <dgm:t>
        <a:bodyPr/>
        <a:lstStyle/>
        <a:p>
          <a:endParaRPr lang="en-US"/>
        </a:p>
      </dgm:t>
    </dgm:pt>
    <dgm:pt modelId="{68C88BE9-C927-4CD6-B235-88F536634E65}" type="pres">
      <dgm:prSet presAssocID="{FB0204B3-7C72-473C-9C75-327626B44FB9}" presName="root2" presStyleCnt="0"/>
      <dgm:spPr/>
      <dgm:t>
        <a:bodyPr/>
        <a:lstStyle/>
        <a:p>
          <a:endParaRPr lang="en-US"/>
        </a:p>
      </dgm:t>
    </dgm:pt>
    <dgm:pt modelId="{55C2E884-6619-4C20-B251-972B6A309E27}" type="pres">
      <dgm:prSet presAssocID="{FB0204B3-7C72-473C-9C75-327626B44FB9}" presName="LevelTwoTextNode" presStyleLbl="node3" presStyleIdx="7" presStyleCnt="1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DBBD3A9-3B92-4104-B5AB-E9C452B7F9D3}" type="pres">
      <dgm:prSet presAssocID="{FB0204B3-7C72-473C-9C75-327626B44FB9}" presName="level3hierChild" presStyleCnt="0"/>
      <dgm:spPr/>
      <dgm:t>
        <a:bodyPr/>
        <a:lstStyle/>
        <a:p>
          <a:endParaRPr lang="en-US"/>
        </a:p>
      </dgm:t>
    </dgm:pt>
    <dgm:pt modelId="{40D20F76-D68C-42E9-80B4-86CFDCE2D832}" type="pres">
      <dgm:prSet presAssocID="{E88DA157-A5FF-4161-8A67-012F824491E8}" presName="conn2-1" presStyleLbl="parChTrans1D3" presStyleIdx="8" presStyleCnt="11"/>
      <dgm:spPr/>
      <dgm:t>
        <a:bodyPr/>
        <a:lstStyle/>
        <a:p>
          <a:endParaRPr lang="en-US"/>
        </a:p>
      </dgm:t>
    </dgm:pt>
    <dgm:pt modelId="{97B37A73-C578-4A7B-B72A-ABAE5D3B955C}" type="pres">
      <dgm:prSet presAssocID="{E88DA157-A5FF-4161-8A67-012F824491E8}" presName="connTx" presStyleLbl="parChTrans1D3" presStyleIdx="8" presStyleCnt="11"/>
      <dgm:spPr/>
      <dgm:t>
        <a:bodyPr/>
        <a:lstStyle/>
        <a:p>
          <a:endParaRPr lang="en-US"/>
        </a:p>
      </dgm:t>
    </dgm:pt>
    <dgm:pt modelId="{C7EF1D4B-9591-458F-A4BD-9E7473CDD808}" type="pres">
      <dgm:prSet presAssocID="{D87E2391-56A8-4AA9-9D21-192525F95C5C}" presName="root2" presStyleCnt="0"/>
      <dgm:spPr/>
      <dgm:t>
        <a:bodyPr/>
        <a:lstStyle/>
        <a:p>
          <a:endParaRPr lang="en-US"/>
        </a:p>
      </dgm:t>
    </dgm:pt>
    <dgm:pt modelId="{739C4C60-57BE-4EAC-BC35-24BCA4BD3B0E}" type="pres">
      <dgm:prSet presAssocID="{D87E2391-56A8-4AA9-9D21-192525F95C5C}" presName="LevelTwoTextNode" presStyleLbl="node3" presStyleIdx="8" presStyleCnt="1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AD68DE4-5691-4160-BEC5-E26AE27A0169}" type="pres">
      <dgm:prSet presAssocID="{D87E2391-56A8-4AA9-9D21-192525F95C5C}" presName="level3hierChild" presStyleCnt="0"/>
      <dgm:spPr/>
      <dgm:t>
        <a:bodyPr/>
        <a:lstStyle/>
        <a:p>
          <a:endParaRPr lang="en-US"/>
        </a:p>
      </dgm:t>
    </dgm:pt>
    <dgm:pt modelId="{1C0C42A9-7548-45ED-8720-0FCDDF7C05EA}" type="pres">
      <dgm:prSet presAssocID="{53747964-963E-4142-B3F9-7D59F7CB190C}" presName="conn2-1" presStyleLbl="parChTrans1D3" presStyleIdx="9" presStyleCnt="11"/>
      <dgm:spPr/>
      <dgm:t>
        <a:bodyPr/>
        <a:lstStyle/>
        <a:p>
          <a:endParaRPr lang="en-US"/>
        </a:p>
      </dgm:t>
    </dgm:pt>
    <dgm:pt modelId="{53A23EF5-E466-4EEE-8230-6B15D1CD821F}" type="pres">
      <dgm:prSet presAssocID="{53747964-963E-4142-B3F9-7D59F7CB190C}" presName="connTx" presStyleLbl="parChTrans1D3" presStyleIdx="9" presStyleCnt="11"/>
      <dgm:spPr/>
      <dgm:t>
        <a:bodyPr/>
        <a:lstStyle/>
        <a:p>
          <a:endParaRPr lang="en-US"/>
        </a:p>
      </dgm:t>
    </dgm:pt>
    <dgm:pt modelId="{13BC47F2-9BB6-44C1-BB61-7565F0425CF1}" type="pres">
      <dgm:prSet presAssocID="{30730B03-887A-4EB8-AF0F-FCCCD059E1BE}" presName="root2" presStyleCnt="0"/>
      <dgm:spPr/>
    </dgm:pt>
    <dgm:pt modelId="{A29A94AD-D612-4AF2-A084-0489427C2353}" type="pres">
      <dgm:prSet presAssocID="{30730B03-887A-4EB8-AF0F-FCCCD059E1BE}" presName="LevelTwoTextNode" presStyleLbl="node3" presStyleIdx="9" presStyleCnt="1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B78A9D7-C46E-47E9-A6D7-08190A741691}" type="pres">
      <dgm:prSet presAssocID="{30730B03-887A-4EB8-AF0F-FCCCD059E1BE}" presName="level3hierChild" presStyleCnt="0"/>
      <dgm:spPr/>
    </dgm:pt>
    <dgm:pt modelId="{2544ECAE-9684-4120-AE39-D0EE676CD5D6}" type="pres">
      <dgm:prSet presAssocID="{2CF53A2F-D490-4B35-8919-5FB34E4F8FCC}" presName="conn2-1" presStyleLbl="parChTrans1D3" presStyleIdx="10" presStyleCnt="11"/>
      <dgm:spPr/>
      <dgm:t>
        <a:bodyPr/>
        <a:lstStyle/>
        <a:p>
          <a:endParaRPr lang="en-US"/>
        </a:p>
      </dgm:t>
    </dgm:pt>
    <dgm:pt modelId="{52E8365C-4659-4D1B-80B4-CAA093312AD3}" type="pres">
      <dgm:prSet presAssocID="{2CF53A2F-D490-4B35-8919-5FB34E4F8FCC}" presName="connTx" presStyleLbl="parChTrans1D3" presStyleIdx="10" presStyleCnt="11"/>
      <dgm:spPr/>
      <dgm:t>
        <a:bodyPr/>
        <a:lstStyle/>
        <a:p>
          <a:endParaRPr lang="en-US"/>
        </a:p>
      </dgm:t>
    </dgm:pt>
    <dgm:pt modelId="{02A191AE-63F0-4605-9101-52B99152D89F}" type="pres">
      <dgm:prSet presAssocID="{2CA1B381-5F9E-4BD6-A326-CD610E5B1840}" presName="root2" presStyleCnt="0"/>
      <dgm:spPr/>
    </dgm:pt>
    <dgm:pt modelId="{6C040C61-D1F8-4DDC-9836-F44BE04378B1}" type="pres">
      <dgm:prSet presAssocID="{2CA1B381-5F9E-4BD6-A326-CD610E5B1840}" presName="LevelTwoTextNode" presStyleLbl="node3" presStyleIdx="10" presStyleCnt="1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8B7B9C5-FF54-4A59-B978-293C806366E8}" type="pres">
      <dgm:prSet presAssocID="{2CA1B381-5F9E-4BD6-A326-CD610E5B1840}" presName="level3hierChild" presStyleCnt="0"/>
      <dgm:spPr/>
    </dgm:pt>
  </dgm:ptLst>
  <dgm:cxnLst>
    <dgm:cxn modelId="{14FCEDC5-9799-4D0D-B018-247A34A7BD7A}" type="presOf" srcId="{D87E2391-56A8-4AA9-9D21-192525F95C5C}" destId="{739C4C60-57BE-4EAC-BC35-24BCA4BD3B0E}" srcOrd="0" destOrd="0" presId="urn:microsoft.com/office/officeart/2008/layout/HorizontalMultiLevelHierarchy"/>
    <dgm:cxn modelId="{545BEC54-F101-42A7-914E-C5446B34AB58}" type="presOf" srcId="{E914AA27-FA1E-4DC3-A612-2ABF0C5C0540}" destId="{47093CAD-2E30-42B2-ABDB-D057F26C557F}" srcOrd="1" destOrd="0" presId="urn:microsoft.com/office/officeart/2008/layout/HorizontalMultiLevelHierarchy"/>
    <dgm:cxn modelId="{3CF6433C-1FED-4815-B39C-A43526331C41}" type="presOf" srcId="{B116F054-86BF-4564-AA9F-6D573F5DC13E}" destId="{6EA2C23A-46FB-44F5-930A-2C7DB8D44EB1}" srcOrd="0" destOrd="0" presId="urn:microsoft.com/office/officeart/2008/layout/HorizontalMultiLevelHierarchy"/>
    <dgm:cxn modelId="{2F25AEDC-57D5-453A-8F1E-7DC7D46003A3}" type="presOf" srcId="{E914AA27-FA1E-4DC3-A612-2ABF0C5C0540}" destId="{83B44E7B-11D7-43EB-8C1A-01E7368ABC98}" srcOrd="0" destOrd="0" presId="urn:microsoft.com/office/officeart/2008/layout/HorizontalMultiLevelHierarchy"/>
    <dgm:cxn modelId="{4FF3E8AC-D272-4E6D-80B3-FA8F82D090E3}" type="presOf" srcId="{0F4299F8-2903-4540-9933-049CFFC2944C}" destId="{F54D80B1-7BBB-478A-A7FC-08D5EC5E5998}" srcOrd="1" destOrd="0" presId="urn:microsoft.com/office/officeart/2008/layout/HorizontalMultiLevelHierarchy"/>
    <dgm:cxn modelId="{1748606F-AED7-4F4A-9386-80ACC7D2716F}" type="presOf" srcId="{53747964-963E-4142-B3F9-7D59F7CB190C}" destId="{1C0C42A9-7548-45ED-8720-0FCDDF7C05EA}" srcOrd="0" destOrd="0" presId="urn:microsoft.com/office/officeart/2008/layout/HorizontalMultiLevelHierarchy"/>
    <dgm:cxn modelId="{594FFA91-057E-41C1-AAD9-BB77D3E3033E}" type="presOf" srcId="{53747964-963E-4142-B3F9-7D59F7CB190C}" destId="{53A23EF5-E466-4EEE-8230-6B15D1CD821F}" srcOrd="1" destOrd="0" presId="urn:microsoft.com/office/officeart/2008/layout/HorizontalMultiLevelHierarchy"/>
    <dgm:cxn modelId="{4C1DB740-EE08-4D1D-8F7C-788C98AE20B8}" srcId="{113EC991-11BA-4A4C-863C-8D884A2B27FA}" destId="{30730B03-887A-4EB8-AF0F-FCCCD059E1BE}" srcOrd="6" destOrd="0" parTransId="{53747964-963E-4142-B3F9-7D59F7CB190C}" sibTransId="{2AC61214-DC8E-498B-A9CA-B38555C6186D}"/>
    <dgm:cxn modelId="{3E1871F8-A1D9-497B-837A-7C03EFB8D678}" type="presOf" srcId="{27AF0655-CD75-4CC2-A786-2177ED330D5B}" destId="{518DEB1C-69A8-4429-8BC8-42B5EC9098AA}" srcOrd="0" destOrd="0" presId="urn:microsoft.com/office/officeart/2008/layout/HorizontalMultiLevelHierarchy"/>
    <dgm:cxn modelId="{75808452-6EDB-4944-8594-99B0D5117F7D}" srcId="{113EC991-11BA-4A4C-863C-8D884A2B27FA}" destId="{2CA1B381-5F9E-4BD6-A326-CD610E5B1840}" srcOrd="7" destOrd="0" parTransId="{2CF53A2F-D490-4B35-8919-5FB34E4F8FCC}" sibTransId="{01F635D5-E68E-487D-B093-178CCE2077C2}"/>
    <dgm:cxn modelId="{ADD09D8C-5EEC-4403-9F99-7008737D5763}" type="presOf" srcId="{113EC991-11BA-4A4C-863C-8D884A2B27FA}" destId="{E0037A77-DCFE-4A57-8C77-12B0C53EAF30}" srcOrd="0" destOrd="0" presId="urn:microsoft.com/office/officeart/2008/layout/HorizontalMultiLevelHierarchy"/>
    <dgm:cxn modelId="{1752D17E-46DA-4AF0-8E6B-B42E8894EB29}" srcId="{98FA65F6-E062-4523-A2FC-0744413EDAF0}" destId="{765575BC-B95E-40FF-B6CF-58D6418E8306}" srcOrd="0" destOrd="0" parTransId="{27AF0655-CD75-4CC2-A786-2177ED330D5B}" sibTransId="{17FABEB1-0E5F-4D2D-8F9B-5597F23A6F2A}"/>
    <dgm:cxn modelId="{60BF1FBC-1D5C-4DD7-8F92-CC222D7B3895}" type="presOf" srcId="{2CF53A2F-D490-4B35-8919-5FB34E4F8FCC}" destId="{2544ECAE-9684-4120-AE39-D0EE676CD5D6}" srcOrd="0" destOrd="0" presId="urn:microsoft.com/office/officeart/2008/layout/HorizontalMultiLevelHierarchy"/>
    <dgm:cxn modelId="{49561373-7AB2-44E3-8600-DDE617951677}" type="presOf" srcId="{2CF53A2F-D490-4B35-8919-5FB34E4F8FCC}" destId="{52E8365C-4659-4D1B-80B4-CAA093312AD3}" srcOrd="1" destOrd="0" presId="urn:microsoft.com/office/officeart/2008/layout/HorizontalMultiLevelHierarchy"/>
    <dgm:cxn modelId="{BBCC08D7-2357-4584-8F5B-46BB6F49FB70}" type="presOf" srcId="{77FAB519-E188-41C9-9DCC-7361635A1118}" destId="{47FF6354-2FE7-4CB3-9289-33E34513EA81}" srcOrd="1" destOrd="0" presId="urn:microsoft.com/office/officeart/2008/layout/HorizontalMultiLevelHierarchy"/>
    <dgm:cxn modelId="{BF0CE5C1-750C-4F5F-82BB-C9D71A8ED24A}" type="presOf" srcId="{72A0645B-C12D-475C-9246-C6C9D0006D9D}" destId="{3E73D1E3-802F-445E-B2F9-B4D422796DE4}" srcOrd="0" destOrd="0" presId="urn:microsoft.com/office/officeart/2008/layout/HorizontalMultiLevelHierarchy"/>
    <dgm:cxn modelId="{A1B6BEC0-65B4-49A8-AA09-42B315B56E3F}" type="presOf" srcId="{FB0204B3-7C72-473C-9C75-327626B44FB9}" destId="{55C2E884-6619-4C20-B251-972B6A309E27}" srcOrd="0" destOrd="0" presId="urn:microsoft.com/office/officeart/2008/layout/HorizontalMultiLevelHierarchy"/>
    <dgm:cxn modelId="{D5262D0A-4D7C-4F48-A85D-201D20243CCC}" type="presOf" srcId="{79FE7D46-4F67-4AEB-9EDA-4DC963D64904}" destId="{1DF7DE3F-AEAC-4ED1-B713-6633BE822CA0}" srcOrd="1" destOrd="0" presId="urn:microsoft.com/office/officeart/2008/layout/HorizontalMultiLevelHierarchy"/>
    <dgm:cxn modelId="{579BF9E5-5016-40C1-B7C7-D0629BAAE8DC}" type="presOf" srcId="{765575BC-B95E-40FF-B6CF-58D6418E8306}" destId="{6AB8A483-653E-4360-95D3-97AE571E81A0}" srcOrd="0" destOrd="0" presId="urn:microsoft.com/office/officeart/2008/layout/HorizontalMultiLevelHierarchy"/>
    <dgm:cxn modelId="{6DD17DDA-CC3F-486F-AE64-ED1762E2B834}" type="presOf" srcId="{0F4299F8-2903-4540-9933-049CFFC2944C}" destId="{94D9309F-AAF2-4855-BAFE-74CDB204A75F}" srcOrd="0" destOrd="0" presId="urn:microsoft.com/office/officeart/2008/layout/HorizontalMultiLevelHierarchy"/>
    <dgm:cxn modelId="{A2CF4132-91D3-4A55-A002-38F2349E4B80}" srcId="{113EC991-11BA-4A4C-863C-8D884A2B27FA}" destId="{9CEACDEE-0411-48E7-A113-50326AC42AA0}" srcOrd="2" destOrd="0" parTransId="{1A0622E2-1070-4FCB-AAD2-EF54D6097115}" sibTransId="{400C5D7C-A445-4BCF-A402-A731BA4D3A86}"/>
    <dgm:cxn modelId="{BEAD35F3-E72C-4D64-9D76-C215743C2AAA}" type="presOf" srcId="{05154D72-BF9D-4F68-A47C-E778628172A6}" destId="{5908FBC8-4595-42D8-87FA-1F934A9C4D93}" srcOrd="0" destOrd="0" presId="urn:microsoft.com/office/officeart/2008/layout/HorizontalMultiLevelHierarchy"/>
    <dgm:cxn modelId="{15244648-3A00-4296-85D1-11897C22EFA9}" type="presOf" srcId="{E88DA157-A5FF-4161-8A67-012F824491E8}" destId="{40D20F76-D68C-42E9-80B4-86CFDCE2D832}" srcOrd="0" destOrd="0" presId="urn:microsoft.com/office/officeart/2008/layout/HorizontalMultiLevelHierarchy"/>
    <dgm:cxn modelId="{EA1F37AA-0826-4EAA-8185-0D6198B8918A}" type="presOf" srcId="{27AF0655-CD75-4CC2-A786-2177ED330D5B}" destId="{2BBED185-61EB-4DB1-8385-E425CECB71B4}" srcOrd="1" destOrd="0" presId="urn:microsoft.com/office/officeart/2008/layout/HorizontalMultiLevelHierarchy"/>
    <dgm:cxn modelId="{8F7B9275-EAD0-4B56-843F-0A070388CC4F}" srcId="{113EC991-11BA-4A4C-863C-8D884A2B27FA}" destId="{D87E2391-56A8-4AA9-9D21-192525F95C5C}" srcOrd="5" destOrd="0" parTransId="{E88DA157-A5FF-4161-8A67-012F824491E8}" sibTransId="{825F1CD3-9414-4745-8CB6-8AA248EC077D}"/>
    <dgm:cxn modelId="{8E00FBAD-80E8-421C-BBEA-E80228C880AA}" srcId="{113EC991-11BA-4A4C-863C-8D884A2B27FA}" destId="{EBAC4109-AF88-417E-BDEB-9774A2738017}" srcOrd="3" destOrd="0" parTransId="{7E873E70-C528-49B0-8403-A934152BC1F8}" sibTransId="{B9440143-FCE4-4F32-9091-CA083E97AF7E}"/>
    <dgm:cxn modelId="{380F0ADA-A5B5-45C2-86B7-D73714669730}" srcId="{72A0645B-C12D-475C-9246-C6C9D0006D9D}" destId="{113EC991-11BA-4A4C-863C-8D884A2B27FA}" srcOrd="1" destOrd="0" parTransId="{77FAB519-E188-41C9-9DCC-7361635A1118}" sibTransId="{8CD9D17A-909A-47FD-8EA5-D1133B4DCF32}"/>
    <dgm:cxn modelId="{224D6E03-BA86-4413-AD5D-0ABFD77D950A}" type="presOf" srcId="{701EAB05-5A7D-4568-8643-D4705DE7F9D1}" destId="{CA488392-7B9B-494E-982F-56FC316AC80D}" srcOrd="0" destOrd="0" presId="urn:microsoft.com/office/officeart/2008/layout/HorizontalMultiLevelHierarchy"/>
    <dgm:cxn modelId="{FD090190-7CF2-4740-8FD9-2BFCB3ED34BD}" srcId="{113EC991-11BA-4A4C-863C-8D884A2B27FA}" destId="{B116F054-86BF-4564-AA9F-6D573F5DC13E}" srcOrd="1" destOrd="0" parTransId="{05154D72-BF9D-4F68-A47C-E778628172A6}" sibTransId="{F7F59395-B131-4852-AD41-58FE417A517E}"/>
    <dgm:cxn modelId="{D7885CA2-D769-443C-93E0-66B36CDFD049}" type="presOf" srcId="{BE31763A-6945-4735-983E-E5EC5D70D1CB}" destId="{850342E9-09A0-4E71-897B-16450A8F11CD}" srcOrd="0" destOrd="0" presId="urn:microsoft.com/office/officeart/2008/layout/HorizontalMultiLevelHierarchy"/>
    <dgm:cxn modelId="{594365A3-810D-4E3E-9A7C-0D304B0F616C}" type="presOf" srcId="{77FAB519-E188-41C9-9DCC-7361635A1118}" destId="{E924D42A-4FC0-4C86-A97D-E4F22251BDA1}" srcOrd="0" destOrd="0" presId="urn:microsoft.com/office/officeart/2008/layout/HorizontalMultiLevelHierarchy"/>
    <dgm:cxn modelId="{13170F1B-30ED-48ED-B8F2-A5144A92DDC4}" type="presOf" srcId="{AA5D02BE-19B3-4EC2-8FAA-5FA75C95EDB9}" destId="{46E8C22D-6A6D-4596-8D80-8D16D8755474}" srcOrd="1" destOrd="0" presId="urn:microsoft.com/office/officeart/2008/layout/HorizontalMultiLevelHierarchy"/>
    <dgm:cxn modelId="{1127593E-9D32-4BEC-B81F-7B10378D8ED5}" srcId="{113EC991-11BA-4A4C-863C-8D884A2B27FA}" destId="{FB0204B3-7C72-473C-9C75-327626B44FB9}" srcOrd="4" destOrd="0" parTransId="{AA5D02BE-19B3-4EC2-8FAA-5FA75C95EDB9}" sibTransId="{10556363-43D0-468D-8E9A-A99ECE2C22AE}"/>
    <dgm:cxn modelId="{580B322E-F28B-430F-9B01-DFB5C14D2044}" type="presOf" srcId="{2CA1B381-5F9E-4BD6-A326-CD610E5B1840}" destId="{6C040C61-D1F8-4DDC-9836-F44BE04378B1}" srcOrd="0" destOrd="0" presId="urn:microsoft.com/office/officeart/2008/layout/HorizontalMultiLevelHierarchy"/>
    <dgm:cxn modelId="{8B0A0E95-667D-4204-9D1D-8B2501F5D14A}" srcId="{98FA65F6-E062-4523-A2FC-0744413EDAF0}" destId="{701EAB05-5A7D-4568-8643-D4705DE7F9D1}" srcOrd="1" destOrd="0" parTransId="{79FE7D46-4F67-4AEB-9EDA-4DC963D64904}" sibTransId="{4B7D9CD7-0C7E-40A1-9172-3015E3776CC4}"/>
    <dgm:cxn modelId="{B744B1D7-6094-4AF5-BDB0-45AB59837ED3}" type="presOf" srcId="{98FA65F6-E062-4523-A2FC-0744413EDAF0}" destId="{E7D9D4BC-9558-4D29-B769-6FB29498A339}" srcOrd="0" destOrd="0" presId="urn:microsoft.com/office/officeart/2008/layout/HorizontalMultiLevelHierarchy"/>
    <dgm:cxn modelId="{B7100752-00E9-48AE-AF4F-E39EADA77E27}" type="presOf" srcId="{05154D72-BF9D-4F68-A47C-E778628172A6}" destId="{275253FB-62F1-4483-B49F-609441FC09FA}" srcOrd="1" destOrd="0" presId="urn:microsoft.com/office/officeart/2008/layout/HorizontalMultiLevelHierarchy"/>
    <dgm:cxn modelId="{B27CDA09-F0F1-4ADB-8BB9-C86732DCCDBA}" type="presOf" srcId="{D428EA93-84D7-43E7-8E0F-A708B73B6355}" destId="{D97073AD-FAAC-44D3-9F63-036FE6294E91}" srcOrd="0" destOrd="0" presId="urn:microsoft.com/office/officeart/2008/layout/HorizontalMultiLevelHierarchy"/>
    <dgm:cxn modelId="{C044828C-DAFC-49EF-8C28-AFB161ACBE1F}" type="presOf" srcId="{1A0622E2-1070-4FCB-AAD2-EF54D6097115}" destId="{51E5DF7F-A4E7-4530-9603-02A5E5225702}" srcOrd="0" destOrd="0" presId="urn:microsoft.com/office/officeart/2008/layout/HorizontalMultiLevelHierarchy"/>
    <dgm:cxn modelId="{1F6F028F-80D2-4E89-B30D-7FC17024A020}" srcId="{98FA65F6-E062-4523-A2FC-0744413EDAF0}" destId="{D428EA93-84D7-43E7-8E0F-A708B73B6355}" srcOrd="2" destOrd="0" parTransId="{0F4299F8-2903-4540-9933-049CFFC2944C}" sibTransId="{A106C5FA-BE37-43A8-85C7-9DD8C9CA1E3B}"/>
    <dgm:cxn modelId="{8AB6F402-455F-4A84-94DF-B8983200C21B}" type="presOf" srcId="{BA31FEE7-4F3E-472F-9695-A54C343FD932}" destId="{B3665DDA-DC0C-4D5B-9C03-C82573CAB8C3}" srcOrd="1" destOrd="0" presId="urn:microsoft.com/office/officeart/2008/layout/HorizontalMultiLevelHierarchy"/>
    <dgm:cxn modelId="{F59BB28A-C810-41EB-B431-06131DBC4443}" type="presOf" srcId="{30730B03-887A-4EB8-AF0F-FCCCD059E1BE}" destId="{A29A94AD-D612-4AF2-A084-0489427C2353}" srcOrd="0" destOrd="0" presId="urn:microsoft.com/office/officeart/2008/layout/HorizontalMultiLevelHierarchy"/>
    <dgm:cxn modelId="{248626F4-A97D-4885-81B9-C4566C50E261}" type="presOf" srcId="{E88DA157-A5FF-4161-8A67-012F824491E8}" destId="{97B37A73-C578-4A7B-B72A-ABAE5D3B955C}" srcOrd="1" destOrd="0" presId="urn:microsoft.com/office/officeart/2008/layout/HorizontalMultiLevelHierarchy"/>
    <dgm:cxn modelId="{D704CE37-6E35-44F2-B7E0-3FDE2BF04D3D}" type="presOf" srcId="{1A0622E2-1070-4FCB-AAD2-EF54D6097115}" destId="{8FEBA7D5-1C06-4E77-BC7A-B54C136F87EB}" srcOrd="1" destOrd="0" presId="urn:microsoft.com/office/officeart/2008/layout/HorizontalMultiLevelHierarchy"/>
    <dgm:cxn modelId="{D57D7A2B-42C9-4926-A3C7-A356EB2FFE05}" srcId="{BE31763A-6945-4735-983E-E5EC5D70D1CB}" destId="{72A0645B-C12D-475C-9246-C6C9D0006D9D}" srcOrd="0" destOrd="0" parTransId="{23084149-D6CF-4988-8B53-9032670A6B59}" sibTransId="{45F01D65-C856-4213-A682-F26F4A7A42E2}"/>
    <dgm:cxn modelId="{27915E81-FB43-4065-BFE3-AB8F900DF28A}" type="presOf" srcId="{EBAC4109-AF88-417E-BDEB-9774A2738017}" destId="{7E43BCF1-6F93-4B68-B82E-350B982C2E16}" srcOrd="0" destOrd="0" presId="urn:microsoft.com/office/officeart/2008/layout/HorizontalMultiLevelHierarchy"/>
    <dgm:cxn modelId="{10142297-A51E-45DA-B68E-BE88FC9554D3}" type="presOf" srcId="{BA31FEE7-4F3E-472F-9695-A54C343FD932}" destId="{7943DDD8-04A7-435F-9504-C9636EF724F1}" srcOrd="0" destOrd="0" presId="urn:microsoft.com/office/officeart/2008/layout/HorizontalMultiLevelHierarchy"/>
    <dgm:cxn modelId="{76C5F107-8614-4B1B-BC8D-50933671ACAD}" srcId="{113EC991-11BA-4A4C-863C-8D884A2B27FA}" destId="{6EC5F087-B37A-46DC-8F05-6EFA1A52D013}" srcOrd="0" destOrd="0" parTransId="{E914AA27-FA1E-4DC3-A612-2ABF0C5C0540}" sibTransId="{12DE1C5D-140E-4688-B0BB-3FF7BB196DF2}"/>
    <dgm:cxn modelId="{33724041-42C7-4331-B558-FBD56B80618F}" type="presOf" srcId="{79FE7D46-4F67-4AEB-9EDA-4DC963D64904}" destId="{E94AF222-6C8E-4251-AD8B-ABDB317FF319}" srcOrd="0" destOrd="0" presId="urn:microsoft.com/office/officeart/2008/layout/HorizontalMultiLevelHierarchy"/>
    <dgm:cxn modelId="{E23DB35D-A157-4B08-AE82-E22234661951}" type="presOf" srcId="{9CEACDEE-0411-48E7-A113-50326AC42AA0}" destId="{487042B0-03C5-4A78-A0B0-99F8B2984C2F}" srcOrd="0" destOrd="0" presId="urn:microsoft.com/office/officeart/2008/layout/HorizontalMultiLevelHierarchy"/>
    <dgm:cxn modelId="{7C3AA05C-2F68-4454-9879-2DA441E142C1}" srcId="{72A0645B-C12D-475C-9246-C6C9D0006D9D}" destId="{98FA65F6-E062-4523-A2FC-0744413EDAF0}" srcOrd="0" destOrd="0" parTransId="{BA31FEE7-4F3E-472F-9695-A54C343FD932}" sibTransId="{2713042F-18D2-4688-83B2-565A4FDB88C0}"/>
    <dgm:cxn modelId="{8B5253EB-9787-4403-8B00-435D753D925A}" type="presOf" srcId="{7E873E70-C528-49B0-8403-A934152BC1F8}" destId="{16177C34-776D-43DA-AED3-CED5005A0D38}" srcOrd="1" destOrd="0" presId="urn:microsoft.com/office/officeart/2008/layout/HorizontalMultiLevelHierarchy"/>
    <dgm:cxn modelId="{9B5EE1E9-0ECA-43C2-B6B9-07610DCD77B2}" type="presOf" srcId="{AA5D02BE-19B3-4EC2-8FAA-5FA75C95EDB9}" destId="{D35B8A58-84B4-4599-B8C3-B642005BFDD0}" srcOrd="0" destOrd="0" presId="urn:microsoft.com/office/officeart/2008/layout/HorizontalMultiLevelHierarchy"/>
    <dgm:cxn modelId="{E25C882F-D09B-4E4C-9631-84C3A6AFA6C2}" type="presOf" srcId="{6EC5F087-B37A-46DC-8F05-6EFA1A52D013}" destId="{D28BBBFA-439A-4EDD-AEFF-45D223C59CE4}" srcOrd="0" destOrd="0" presId="urn:microsoft.com/office/officeart/2008/layout/HorizontalMultiLevelHierarchy"/>
    <dgm:cxn modelId="{6C2CC571-E51D-4D7A-87EE-E2D345553834}" type="presOf" srcId="{7E873E70-C528-49B0-8403-A934152BC1F8}" destId="{71A1E9C6-13B8-4096-9B8E-5DDC69A2A1F7}" srcOrd="0" destOrd="0" presId="urn:microsoft.com/office/officeart/2008/layout/HorizontalMultiLevelHierarchy"/>
    <dgm:cxn modelId="{EFA8789E-89AE-4FDF-BFB5-077693763058}" type="presParOf" srcId="{850342E9-09A0-4E71-897B-16450A8F11CD}" destId="{C4A8BF20-A871-4B7F-A941-5EBBFB3C6986}" srcOrd="0" destOrd="0" presId="urn:microsoft.com/office/officeart/2008/layout/HorizontalMultiLevelHierarchy"/>
    <dgm:cxn modelId="{E8685144-FC3F-4B21-AF68-B62FF4DD9D8F}" type="presParOf" srcId="{C4A8BF20-A871-4B7F-A941-5EBBFB3C6986}" destId="{3E73D1E3-802F-445E-B2F9-B4D422796DE4}" srcOrd="0" destOrd="0" presId="urn:microsoft.com/office/officeart/2008/layout/HorizontalMultiLevelHierarchy"/>
    <dgm:cxn modelId="{896FE6B3-C381-470B-86E9-B2386DBC9869}" type="presParOf" srcId="{C4A8BF20-A871-4B7F-A941-5EBBFB3C6986}" destId="{72D0CEF8-EB17-499D-A20C-8D983F718119}" srcOrd="1" destOrd="0" presId="urn:microsoft.com/office/officeart/2008/layout/HorizontalMultiLevelHierarchy"/>
    <dgm:cxn modelId="{F4D69FF5-4877-4548-8A91-F497C7D0C555}" type="presParOf" srcId="{72D0CEF8-EB17-499D-A20C-8D983F718119}" destId="{7943DDD8-04A7-435F-9504-C9636EF724F1}" srcOrd="0" destOrd="0" presId="urn:microsoft.com/office/officeart/2008/layout/HorizontalMultiLevelHierarchy"/>
    <dgm:cxn modelId="{22D75169-9AC2-416F-BE71-73D6495A2AA3}" type="presParOf" srcId="{7943DDD8-04A7-435F-9504-C9636EF724F1}" destId="{B3665DDA-DC0C-4D5B-9C03-C82573CAB8C3}" srcOrd="0" destOrd="0" presId="urn:microsoft.com/office/officeart/2008/layout/HorizontalMultiLevelHierarchy"/>
    <dgm:cxn modelId="{33A952DD-F9B8-4BA0-B7A5-013FDE93D5A2}" type="presParOf" srcId="{72D0CEF8-EB17-499D-A20C-8D983F718119}" destId="{0F811834-6113-43B3-8ED6-FC9161FAF0D1}" srcOrd="1" destOrd="0" presId="urn:microsoft.com/office/officeart/2008/layout/HorizontalMultiLevelHierarchy"/>
    <dgm:cxn modelId="{A61E4511-7929-4221-8DDC-DF4F05987F93}" type="presParOf" srcId="{0F811834-6113-43B3-8ED6-FC9161FAF0D1}" destId="{E7D9D4BC-9558-4D29-B769-6FB29498A339}" srcOrd="0" destOrd="0" presId="urn:microsoft.com/office/officeart/2008/layout/HorizontalMultiLevelHierarchy"/>
    <dgm:cxn modelId="{AFB615C2-F700-402E-A196-626D9CE0E3D6}" type="presParOf" srcId="{0F811834-6113-43B3-8ED6-FC9161FAF0D1}" destId="{711F5049-DFCB-418C-9A65-81BC1CC3AEF6}" srcOrd="1" destOrd="0" presId="urn:microsoft.com/office/officeart/2008/layout/HorizontalMultiLevelHierarchy"/>
    <dgm:cxn modelId="{D0438E0C-2CC6-49B7-9779-D7FBEEF78B86}" type="presParOf" srcId="{711F5049-DFCB-418C-9A65-81BC1CC3AEF6}" destId="{518DEB1C-69A8-4429-8BC8-42B5EC9098AA}" srcOrd="0" destOrd="0" presId="urn:microsoft.com/office/officeart/2008/layout/HorizontalMultiLevelHierarchy"/>
    <dgm:cxn modelId="{B04D1457-C6FF-43EF-9209-99B0E945A8F3}" type="presParOf" srcId="{518DEB1C-69A8-4429-8BC8-42B5EC9098AA}" destId="{2BBED185-61EB-4DB1-8385-E425CECB71B4}" srcOrd="0" destOrd="0" presId="urn:microsoft.com/office/officeart/2008/layout/HorizontalMultiLevelHierarchy"/>
    <dgm:cxn modelId="{EF9FF782-5FD7-4C6B-A565-8508E6A089D6}" type="presParOf" srcId="{711F5049-DFCB-418C-9A65-81BC1CC3AEF6}" destId="{DA358FC0-6F6F-439E-9A3F-A028DE7F9A7A}" srcOrd="1" destOrd="0" presId="urn:microsoft.com/office/officeart/2008/layout/HorizontalMultiLevelHierarchy"/>
    <dgm:cxn modelId="{2081C987-E991-4332-A79C-D3A31406D7B5}" type="presParOf" srcId="{DA358FC0-6F6F-439E-9A3F-A028DE7F9A7A}" destId="{6AB8A483-653E-4360-95D3-97AE571E81A0}" srcOrd="0" destOrd="0" presId="urn:microsoft.com/office/officeart/2008/layout/HorizontalMultiLevelHierarchy"/>
    <dgm:cxn modelId="{208FE590-71DE-4D00-8D6C-6B377B580B7A}" type="presParOf" srcId="{DA358FC0-6F6F-439E-9A3F-A028DE7F9A7A}" destId="{C64B66AB-1101-48FE-AFD6-9B5A9CC909DE}" srcOrd="1" destOrd="0" presId="urn:microsoft.com/office/officeart/2008/layout/HorizontalMultiLevelHierarchy"/>
    <dgm:cxn modelId="{6A8BAAC2-8152-48A9-A198-FFCECCA59046}" type="presParOf" srcId="{711F5049-DFCB-418C-9A65-81BC1CC3AEF6}" destId="{E94AF222-6C8E-4251-AD8B-ABDB317FF319}" srcOrd="2" destOrd="0" presId="urn:microsoft.com/office/officeart/2008/layout/HorizontalMultiLevelHierarchy"/>
    <dgm:cxn modelId="{42E0026D-4538-4728-ADB5-C1F5F753CC89}" type="presParOf" srcId="{E94AF222-6C8E-4251-AD8B-ABDB317FF319}" destId="{1DF7DE3F-AEAC-4ED1-B713-6633BE822CA0}" srcOrd="0" destOrd="0" presId="urn:microsoft.com/office/officeart/2008/layout/HorizontalMultiLevelHierarchy"/>
    <dgm:cxn modelId="{647ED8FA-885E-4F17-85FA-126C287A8A63}" type="presParOf" srcId="{711F5049-DFCB-418C-9A65-81BC1CC3AEF6}" destId="{9BA90EBC-4165-43F0-A05B-A97D8E7A77B4}" srcOrd="3" destOrd="0" presId="urn:microsoft.com/office/officeart/2008/layout/HorizontalMultiLevelHierarchy"/>
    <dgm:cxn modelId="{67D7860C-B736-4D15-A017-205AE6BB1ED7}" type="presParOf" srcId="{9BA90EBC-4165-43F0-A05B-A97D8E7A77B4}" destId="{CA488392-7B9B-494E-982F-56FC316AC80D}" srcOrd="0" destOrd="0" presId="urn:microsoft.com/office/officeart/2008/layout/HorizontalMultiLevelHierarchy"/>
    <dgm:cxn modelId="{63D9EDF4-9E4E-4EF2-858F-E67455F8537D}" type="presParOf" srcId="{9BA90EBC-4165-43F0-A05B-A97D8E7A77B4}" destId="{A02C13A7-A782-4694-BAB8-5D6F106531FA}" srcOrd="1" destOrd="0" presId="urn:microsoft.com/office/officeart/2008/layout/HorizontalMultiLevelHierarchy"/>
    <dgm:cxn modelId="{2DFB0372-91DD-455E-8441-03B22531AEA4}" type="presParOf" srcId="{711F5049-DFCB-418C-9A65-81BC1CC3AEF6}" destId="{94D9309F-AAF2-4855-BAFE-74CDB204A75F}" srcOrd="4" destOrd="0" presId="urn:microsoft.com/office/officeart/2008/layout/HorizontalMultiLevelHierarchy"/>
    <dgm:cxn modelId="{1D46D346-7741-492C-9AE0-6182389F7BEA}" type="presParOf" srcId="{94D9309F-AAF2-4855-BAFE-74CDB204A75F}" destId="{F54D80B1-7BBB-478A-A7FC-08D5EC5E5998}" srcOrd="0" destOrd="0" presId="urn:microsoft.com/office/officeart/2008/layout/HorizontalMultiLevelHierarchy"/>
    <dgm:cxn modelId="{5389FCFF-8C8B-46DF-B40B-C14055C013EC}" type="presParOf" srcId="{711F5049-DFCB-418C-9A65-81BC1CC3AEF6}" destId="{9961776E-4358-484A-83C6-A58208FDE39D}" srcOrd="5" destOrd="0" presId="urn:microsoft.com/office/officeart/2008/layout/HorizontalMultiLevelHierarchy"/>
    <dgm:cxn modelId="{646A4FFD-EFC7-4D33-9C27-7B77E6F11DEE}" type="presParOf" srcId="{9961776E-4358-484A-83C6-A58208FDE39D}" destId="{D97073AD-FAAC-44D3-9F63-036FE6294E91}" srcOrd="0" destOrd="0" presId="urn:microsoft.com/office/officeart/2008/layout/HorizontalMultiLevelHierarchy"/>
    <dgm:cxn modelId="{8908F564-0525-46B0-8520-E59207726AEC}" type="presParOf" srcId="{9961776E-4358-484A-83C6-A58208FDE39D}" destId="{92670A3F-130E-4317-95C1-6BB1E5AD822E}" srcOrd="1" destOrd="0" presId="urn:microsoft.com/office/officeart/2008/layout/HorizontalMultiLevelHierarchy"/>
    <dgm:cxn modelId="{9E30F087-7A4E-4123-9AA2-2DFC62D9DEBC}" type="presParOf" srcId="{72D0CEF8-EB17-499D-A20C-8D983F718119}" destId="{E924D42A-4FC0-4C86-A97D-E4F22251BDA1}" srcOrd="2" destOrd="0" presId="urn:microsoft.com/office/officeart/2008/layout/HorizontalMultiLevelHierarchy"/>
    <dgm:cxn modelId="{4BE81F3D-C65F-4FBA-835F-C8CDB0C0DDF4}" type="presParOf" srcId="{E924D42A-4FC0-4C86-A97D-E4F22251BDA1}" destId="{47FF6354-2FE7-4CB3-9289-33E34513EA81}" srcOrd="0" destOrd="0" presId="urn:microsoft.com/office/officeart/2008/layout/HorizontalMultiLevelHierarchy"/>
    <dgm:cxn modelId="{6A2799A0-DC09-43DF-BBF2-BA57590FFC19}" type="presParOf" srcId="{72D0CEF8-EB17-499D-A20C-8D983F718119}" destId="{D181ED4D-4D55-48FB-B7F1-2A614F903B0D}" srcOrd="3" destOrd="0" presId="urn:microsoft.com/office/officeart/2008/layout/HorizontalMultiLevelHierarchy"/>
    <dgm:cxn modelId="{BB376F42-8B72-4FA9-BBD4-D14455E7ED53}" type="presParOf" srcId="{D181ED4D-4D55-48FB-B7F1-2A614F903B0D}" destId="{E0037A77-DCFE-4A57-8C77-12B0C53EAF30}" srcOrd="0" destOrd="0" presId="urn:microsoft.com/office/officeart/2008/layout/HorizontalMultiLevelHierarchy"/>
    <dgm:cxn modelId="{B7CD93A5-22C7-4426-8FDE-C365C62DB0EF}" type="presParOf" srcId="{D181ED4D-4D55-48FB-B7F1-2A614F903B0D}" destId="{0E4EF311-81CC-4859-B81D-AD76695914F4}" srcOrd="1" destOrd="0" presId="urn:microsoft.com/office/officeart/2008/layout/HorizontalMultiLevelHierarchy"/>
    <dgm:cxn modelId="{8AFED5AB-436C-4191-A8BF-BAF6B4352981}" type="presParOf" srcId="{0E4EF311-81CC-4859-B81D-AD76695914F4}" destId="{83B44E7B-11D7-43EB-8C1A-01E7368ABC98}" srcOrd="0" destOrd="0" presId="urn:microsoft.com/office/officeart/2008/layout/HorizontalMultiLevelHierarchy"/>
    <dgm:cxn modelId="{6A459B19-B0B9-47B4-A0DF-E623C082852E}" type="presParOf" srcId="{83B44E7B-11D7-43EB-8C1A-01E7368ABC98}" destId="{47093CAD-2E30-42B2-ABDB-D057F26C557F}" srcOrd="0" destOrd="0" presId="urn:microsoft.com/office/officeart/2008/layout/HorizontalMultiLevelHierarchy"/>
    <dgm:cxn modelId="{5E66CCD0-7A56-4B4E-B57B-D1A4581B6FDA}" type="presParOf" srcId="{0E4EF311-81CC-4859-B81D-AD76695914F4}" destId="{BB7D6C86-72E4-48E8-BA6B-1343843006C8}" srcOrd="1" destOrd="0" presId="urn:microsoft.com/office/officeart/2008/layout/HorizontalMultiLevelHierarchy"/>
    <dgm:cxn modelId="{3F4F457E-5FFC-4CB3-A1B6-C98420295805}" type="presParOf" srcId="{BB7D6C86-72E4-48E8-BA6B-1343843006C8}" destId="{D28BBBFA-439A-4EDD-AEFF-45D223C59CE4}" srcOrd="0" destOrd="0" presId="urn:microsoft.com/office/officeart/2008/layout/HorizontalMultiLevelHierarchy"/>
    <dgm:cxn modelId="{A743831E-60C8-4EFD-B063-23E450D6BEF7}" type="presParOf" srcId="{BB7D6C86-72E4-48E8-BA6B-1343843006C8}" destId="{7F6C58FB-1683-4FB3-B895-40EEAA246249}" srcOrd="1" destOrd="0" presId="urn:microsoft.com/office/officeart/2008/layout/HorizontalMultiLevelHierarchy"/>
    <dgm:cxn modelId="{CC6EDEAB-7DF7-4E22-BFC2-BA98FC407152}" type="presParOf" srcId="{0E4EF311-81CC-4859-B81D-AD76695914F4}" destId="{5908FBC8-4595-42D8-87FA-1F934A9C4D93}" srcOrd="2" destOrd="0" presId="urn:microsoft.com/office/officeart/2008/layout/HorizontalMultiLevelHierarchy"/>
    <dgm:cxn modelId="{1C302232-8643-476F-B0BA-D9011EE5E75F}" type="presParOf" srcId="{5908FBC8-4595-42D8-87FA-1F934A9C4D93}" destId="{275253FB-62F1-4483-B49F-609441FC09FA}" srcOrd="0" destOrd="0" presId="urn:microsoft.com/office/officeart/2008/layout/HorizontalMultiLevelHierarchy"/>
    <dgm:cxn modelId="{D497124E-E5C4-48FA-B4AB-88BC94A7753A}" type="presParOf" srcId="{0E4EF311-81CC-4859-B81D-AD76695914F4}" destId="{FF1B74F4-9C17-4940-A8B4-A4B249400931}" srcOrd="3" destOrd="0" presId="urn:microsoft.com/office/officeart/2008/layout/HorizontalMultiLevelHierarchy"/>
    <dgm:cxn modelId="{B95469A1-D7CD-495E-B1B8-28E0A790DF54}" type="presParOf" srcId="{FF1B74F4-9C17-4940-A8B4-A4B249400931}" destId="{6EA2C23A-46FB-44F5-930A-2C7DB8D44EB1}" srcOrd="0" destOrd="0" presId="urn:microsoft.com/office/officeart/2008/layout/HorizontalMultiLevelHierarchy"/>
    <dgm:cxn modelId="{2063F8ED-B0D5-47D5-A4FE-B4C1B1D996E1}" type="presParOf" srcId="{FF1B74F4-9C17-4940-A8B4-A4B249400931}" destId="{BAB26141-6E70-4B38-B1BE-150F47A30EAB}" srcOrd="1" destOrd="0" presId="urn:microsoft.com/office/officeart/2008/layout/HorizontalMultiLevelHierarchy"/>
    <dgm:cxn modelId="{CC5B27AB-FC46-42E4-80A9-F82D12AA5E90}" type="presParOf" srcId="{0E4EF311-81CC-4859-B81D-AD76695914F4}" destId="{51E5DF7F-A4E7-4530-9603-02A5E5225702}" srcOrd="4" destOrd="0" presId="urn:microsoft.com/office/officeart/2008/layout/HorizontalMultiLevelHierarchy"/>
    <dgm:cxn modelId="{522F9A12-A010-4194-9DA6-68B9F4E365DB}" type="presParOf" srcId="{51E5DF7F-A4E7-4530-9603-02A5E5225702}" destId="{8FEBA7D5-1C06-4E77-BC7A-B54C136F87EB}" srcOrd="0" destOrd="0" presId="urn:microsoft.com/office/officeart/2008/layout/HorizontalMultiLevelHierarchy"/>
    <dgm:cxn modelId="{5D3FC72B-274A-49E9-9F15-C20775B0571C}" type="presParOf" srcId="{0E4EF311-81CC-4859-B81D-AD76695914F4}" destId="{39D68A2A-6EF7-4FAB-87E6-E8218B231498}" srcOrd="5" destOrd="0" presId="urn:microsoft.com/office/officeart/2008/layout/HorizontalMultiLevelHierarchy"/>
    <dgm:cxn modelId="{BEF447E0-CA36-441D-A8E5-87E01A34AAA7}" type="presParOf" srcId="{39D68A2A-6EF7-4FAB-87E6-E8218B231498}" destId="{487042B0-03C5-4A78-A0B0-99F8B2984C2F}" srcOrd="0" destOrd="0" presId="urn:microsoft.com/office/officeart/2008/layout/HorizontalMultiLevelHierarchy"/>
    <dgm:cxn modelId="{261912E6-4535-4ED7-B79B-3652B172908B}" type="presParOf" srcId="{39D68A2A-6EF7-4FAB-87E6-E8218B231498}" destId="{5AE17833-420A-4719-86F3-A1DE50F2856B}" srcOrd="1" destOrd="0" presId="urn:microsoft.com/office/officeart/2008/layout/HorizontalMultiLevelHierarchy"/>
    <dgm:cxn modelId="{6F3DA4FB-B10A-4387-B8CA-608613D84D12}" type="presParOf" srcId="{0E4EF311-81CC-4859-B81D-AD76695914F4}" destId="{71A1E9C6-13B8-4096-9B8E-5DDC69A2A1F7}" srcOrd="6" destOrd="0" presId="urn:microsoft.com/office/officeart/2008/layout/HorizontalMultiLevelHierarchy"/>
    <dgm:cxn modelId="{14F5BA3C-28CD-4F42-B0B6-7830CA242B53}" type="presParOf" srcId="{71A1E9C6-13B8-4096-9B8E-5DDC69A2A1F7}" destId="{16177C34-776D-43DA-AED3-CED5005A0D38}" srcOrd="0" destOrd="0" presId="urn:microsoft.com/office/officeart/2008/layout/HorizontalMultiLevelHierarchy"/>
    <dgm:cxn modelId="{0F886B47-E025-4ED0-AE0A-5A3852A808BD}" type="presParOf" srcId="{0E4EF311-81CC-4859-B81D-AD76695914F4}" destId="{7CD4E6ED-66D3-49B2-928B-02BB15D87AD4}" srcOrd="7" destOrd="0" presId="urn:microsoft.com/office/officeart/2008/layout/HorizontalMultiLevelHierarchy"/>
    <dgm:cxn modelId="{1BFDD64E-5AE7-4825-863C-A629A96FCF89}" type="presParOf" srcId="{7CD4E6ED-66D3-49B2-928B-02BB15D87AD4}" destId="{7E43BCF1-6F93-4B68-B82E-350B982C2E16}" srcOrd="0" destOrd="0" presId="urn:microsoft.com/office/officeart/2008/layout/HorizontalMultiLevelHierarchy"/>
    <dgm:cxn modelId="{6916A7A2-92E7-4C70-A81C-37A2100462B2}" type="presParOf" srcId="{7CD4E6ED-66D3-49B2-928B-02BB15D87AD4}" destId="{A0F392AB-E15B-4B33-B20F-F41130B8E36D}" srcOrd="1" destOrd="0" presId="urn:microsoft.com/office/officeart/2008/layout/HorizontalMultiLevelHierarchy"/>
    <dgm:cxn modelId="{FBEAF966-8D1E-4078-8866-1AF5F48129BB}" type="presParOf" srcId="{0E4EF311-81CC-4859-B81D-AD76695914F4}" destId="{D35B8A58-84B4-4599-B8C3-B642005BFDD0}" srcOrd="8" destOrd="0" presId="urn:microsoft.com/office/officeart/2008/layout/HorizontalMultiLevelHierarchy"/>
    <dgm:cxn modelId="{AF248997-9C0B-42C6-AB1F-CC642A5B225B}" type="presParOf" srcId="{D35B8A58-84B4-4599-B8C3-B642005BFDD0}" destId="{46E8C22D-6A6D-4596-8D80-8D16D8755474}" srcOrd="0" destOrd="0" presId="urn:microsoft.com/office/officeart/2008/layout/HorizontalMultiLevelHierarchy"/>
    <dgm:cxn modelId="{478E6B4D-8A3F-407F-B377-4124B356F367}" type="presParOf" srcId="{0E4EF311-81CC-4859-B81D-AD76695914F4}" destId="{68C88BE9-C927-4CD6-B235-88F536634E65}" srcOrd="9" destOrd="0" presId="urn:microsoft.com/office/officeart/2008/layout/HorizontalMultiLevelHierarchy"/>
    <dgm:cxn modelId="{6DB471D4-4676-43C1-AAA5-4D852352923D}" type="presParOf" srcId="{68C88BE9-C927-4CD6-B235-88F536634E65}" destId="{55C2E884-6619-4C20-B251-972B6A309E27}" srcOrd="0" destOrd="0" presId="urn:microsoft.com/office/officeart/2008/layout/HorizontalMultiLevelHierarchy"/>
    <dgm:cxn modelId="{BD3DE13C-5545-4693-BEAD-0BF608CD60F0}" type="presParOf" srcId="{68C88BE9-C927-4CD6-B235-88F536634E65}" destId="{0DBBD3A9-3B92-4104-B5AB-E9C452B7F9D3}" srcOrd="1" destOrd="0" presId="urn:microsoft.com/office/officeart/2008/layout/HorizontalMultiLevelHierarchy"/>
    <dgm:cxn modelId="{2E16D0C8-1E9C-43A6-90EE-3322E2D7EC85}" type="presParOf" srcId="{0E4EF311-81CC-4859-B81D-AD76695914F4}" destId="{40D20F76-D68C-42E9-80B4-86CFDCE2D832}" srcOrd="10" destOrd="0" presId="urn:microsoft.com/office/officeart/2008/layout/HorizontalMultiLevelHierarchy"/>
    <dgm:cxn modelId="{018FF06E-1B5D-4303-9456-BB01CC482C6E}" type="presParOf" srcId="{40D20F76-D68C-42E9-80B4-86CFDCE2D832}" destId="{97B37A73-C578-4A7B-B72A-ABAE5D3B955C}" srcOrd="0" destOrd="0" presId="urn:microsoft.com/office/officeart/2008/layout/HorizontalMultiLevelHierarchy"/>
    <dgm:cxn modelId="{99AE51D0-878D-47F7-B729-0D00CE24D671}" type="presParOf" srcId="{0E4EF311-81CC-4859-B81D-AD76695914F4}" destId="{C7EF1D4B-9591-458F-A4BD-9E7473CDD808}" srcOrd="11" destOrd="0" presId="urn:microsoft.com/office/officeart/2008/layout/HorizontalMultiLevelHierarchy"/>
    <dgm:cxn modelId="{22A9531B-513C-485A-A34D-DF7B1A650BC3}" type="presParOf" srcId="{C7EF1D4B-9591-458F-A4BD-9E7473CDD808}" destId="{739C4C60-57BE-4EAC-BC35-24BCA4BD3B0E}" srcOrd="0" destOrd="0" presId="urn:microsoft.com/office/officeart/2008/layout/HorizontalMultiLevelHierarchy"/>
    <dgm:cxn modelId="{823647D0-87AE-4813-B3F9-9C6B5BF423CC}" type="presParOf" srcId="{C7EF1D4B-9591-458F-A4BD-9E7473CDD808}" destId="{9AD68DE4-5691-4160-BEC5-E26AE27A0169}" srcOrd="1" destOrd="0" presId="urn:microsoft.com/office/officeart/2008/layout/HorizontalMultiLevelHierarchy"/>
    <dgm:cxn modelId="{DEC5C912-7715-4EC0-BABD-2B0129C6F270}" type="presParOf" srcId="{0E4EF311-81CC-4859-B81D-AD76695914F4}" destId="{1C0C42A9-7548-45ED-8720-0FCDDF7C05EA}" srcOrd="12" destOrd="0" presId="urn:microsoft.com/office/officeart/2008/layout/HorizontalMultiLevelHierarchy"/>
    <dgm:cxn modelId="{3709704E-662B-4B6A-9F4D-6AF786CE1387}" type="presParOf" srcId="{1C0C42A9-7548-45ED-8720-0FCDDF7C05EA}" destId="{53A23EF5-E466-4EEE-8230-6B15D1CD821F}" srcOrd="0" destOrd="0" presId="urn:microsoft.com/office/officeart/2008/layout/HorizontalMultiLevelHierarchy"/>
    <dgm:cxn modelId="{10B2F1A9-5930-4E6C-AC90-8E17C54AAE1E}" type="presParOf" srcId="{0E4EF311-81CC-4859-B81D-AD76695914F4}" destId="{13BC47F2-9BB6-44C1-BB61-7565F0425CF1}" srcOrd="13" destOrd="0" presId="urn:microsoft.com/office/officeart/2008/layout/HorizontalMultiLevelHierarchy"/>
    <dgm:cxn modelId="{14BC3A63-C6B8-4794-B82F-459C304CB8CE}" type="presParOf" srcId="{13BC47F2-9BB6-44C1-BB61-7565F0425CF1}" destId="{A29A94AD-D612-4AF2-A084-0489427C2353}" srcOrd="0" destOrd="0" presId="urn:microsoft.com/office/officeart/2008/layout/HorizontalMultiLevelHierarchy"/>
    <dgm:cxn modelId="{A9AA8135-E856-47D7-B3BF-1308D3D2146C}" type="presParOf" srcId="{13BC47F2-9BB6-44C1-BB61-7565F0425CF1}" destId="{DB78A9D7-C46E-47E9-A6D7-08190A741691}" srcOrd="1" destOrd="0" presId="urn:microsoft.com/office/officeart/2008/layout/HorizontalMultiLevelHierarchy"/>
    <dgm:cxn modelId="{6BDA040D-6272-4FD9-9EEE-2231F745B6E8}" type="presParOf" srcId="{0E4EF311-81CC-4859-B81D-AD76695914F4}" destId="{2544ECAE-9684-4120-AE39-D0EE676CD5D6}" srcOrd="14" destOrd="0" presId="urn:microsoft.com/office/officeart/2008/layout/HorizontalMultiLevelHierarchy"/>
    <dgm:cxn modelId="{0A6EE67B-98DE-4886-99FD-4DEADDF8DAB2}" type="presParOf" srcId="{2544ECAE-9684-4120-AE39-D0EE676CD5D6}" destId="{52E8365C-4659-4D1B-80B4-CAA093312AD3}" srcOrd="0" destOrd="0" presId="urn:microsoft.com/office/officeart/2008/layout/HorizontalMultiLevelHierarchy"/>
    <dgm:cxn modelId="{3C80F016-735C-4D28-8AAD-A7A0BC03FECC}" type="presParOf" srcId="{0E4EF311-81CC-4859-B81D-AD76695914F4}" destId="{02A191AE-63F0-4605-9101-52B99152D89F}" srcOrd="15" destOrd="0" presId="urn:microsoft.com/office/officeart/2008/layout/HorizontalMultiLevelHierarchy"/>
    <dgm:cxn modelId="{F218E02A-2951-425B-A08D-B1CDF525B76E}" type="presParOf" srcId="{02A191AE-63F0-4605-9101-52B99152D89F}" destId="{6C040C61-D1F8-4DDC-9836-F44BE04378B1}" srcOrd="0" destOrd="0" presId="urn:microsoft.com/office/officeart/2008/layout/HorizontalMultiLevelHierarchy"/>
    <dgm:cxn modelId="{7A16942B-7A0A-4A74-ABA6-ADC170F25EEA}" type="presParOf" srcId="{02A191AE-63F0-4605-9101-52B99152D89F}" destId="{78B7B9C5-FF54-4A59-B978-293C806366E8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3B93342-15F4-4D33-8988-08AE3CA925F5}">
      <dsp:nvSpPr>
        <dsp:cNvPr id="0" name=""/>
        <dsp:cNvSpPr/>
      </dsp:nvSpPr>
      <dsp:spPr>
        <a:xfrm>
          <a:off x="660892" y="3478773"/>
          <a:ext cx="432469" cy="170424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16234" y="0"/>
              </a:lnTo>
              <a:lnTo>
                <a:pt x="216234" y="1704240"/>
              </a:lnTo>
              <a:lnTo>
                <a:pt x="432469" y="1704240"/>
              </a:lnTo>
            </a:path>
          </a:pathLst>
        </a:custGeom>
        <a:noFill/>
        <a:ln w="254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00" kern="1200"/>
        </a:p>
      </dsp:txBody>
      <dsp:txXfrm>
        <a:off x="833170" y="4286937"/>
        <a:ext cx="87912" cy="87912"/>
      </dsp:txXfrm>
    </dsp:sp>
    <dsp:sp modelId="{9DAA878C-26D9-4BCF-A198-64D37F46F86D}">
      <dsp:nvSpPr>
        <dsp:cNvPr id="0" name=""/>
        <dsp:cNvSpPr/>
      </dsp:nvSpPr>
      <dsp:spPr>
        <a:xfrm>
          <a:off x="3255707" y="4358948"/>
          <a:ext cx="432469" cy="41203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16234" y="0"/>
              </a:lnTo>
              <a:lnTo>
                <a:pt x="216234" y="412032"/>
              </a:lnTo>
              <a:lnTo>
                <a:pt x="432469" y="412032"/>
              </a:lnTo>
            </a:path>
          </a:pathLst>
        </a:custGeom>
        <a:noFill/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457009" y="4550031"/>
        <a:ext cx="29866" cy="29866"/>
      </dsp:txXfrm>
    </dsp:sp>
    <dsp:sp modelId="{E6D8F173-DBF0-4FA6-A2CC-6409B32D57EB}">
      <dsp:nvSpPr>
        <dsp:cNvPr id="0" name=""/>
        <dsp:cNvSpPr/>
      </dsp:nvSpPr>
      <dsp:spPr>
        <a:xfrm>
          <a:off x="3255707" y="3834695"/>
          <a:ext cx="432469" cy="524253"/>
        </a:xfrm>
        <a:custGeom>
          <a:avLst/>
          <a:gdLst/>
          <a:ahLst/>
          <a:cxnLst/>
          <a:rect l="0" t="0" r="0" b="0"/>
          <a:pathLst>
            <a:path>
              <a:moveTo>
                <a:pt x="0" y="524253"/>
              </a:moveTo>
              <a:lnTo>
                <a:pt x="216234" y="524253"/>
              </a:lnTo>
              <a:lnTo>
                <a:pt x="216234" y="0"/>
              </a:lnTo>
              <a:lnTo>
                <a:pt x="432469" y="0"/>
              </a:lnTo>
            </a:path>
          </a:pathLst>
        </a:custGeom>
        <a:noFill/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454952" y="4079831"/>
        <a:ext cx="33980" cy="33980"/>
      </dsp:txXfrm>
    </dsp:sp>
    <dsp:sp modelId="{95620986-6904-4056-A9CB-D903C212E543}">
      <dsp:nvSpPr>
        <dsp:cNvPr id="0" name=""/>
        <dsp:cNvSpPr/>
      </dsp:nvSpPr>
      <dsp:spPr>
        <a:xfrm>
          <a:off x="660892" y="3478773"/>
          <a:ext cx="432469" cy="88017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16234" y="0"/>
              </a:lnTo>
              <a:lnTo>
                <a:pt x="216234" y="880175"/>
              </a:lnTo>
              <a:lnTo>
                <a:pt x="432469" y="880175"/>
              </a:lnTo>
            </a:path>
          </a:pathLst>
        </a:custGeom>
        <a:noFill/>
        <a:ln w="254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852610" y="3894344"/>
        <a:ext cx="49034" cy="49034"/>
      </dsp:txXfrm>
    </dsp:sp>
    <dsp:sp modelId="{95DB3EAF-9552-46A5-9088-031D4F140F98}">
      <dsp:nvSpPr>
        <dsp:cNvPr id="0" name=""/>
        <dsp:cNvSpPr/>
      </dsp:nvSpPr>
      <dsp:spPr>
        <a:xfrm>
          <a:off x="3255707" y="1774533"/>
          <a:ext cx="432469" cy="123609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16234" y="0"/>
              </a:lnTo>
              <a:lnTo>
                <a:pt x="216234" y="1236097"/>
              </a:lnTo>
              <a:lnTo>
                <a:pt x="432469" y="1236097"/>
              </a:lnTo>
            </a:path>
          </a:pathLst>
        </a:custGeom>
        <a:noFill/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439203" y="2359842"/>
        <a:ext cx="65478" cy="65478"/>
      </dsp:txXfrm>
    </dsp:sp>
    <dsp:sp modelId="{BA80D2A4-144D-4C80-9DAC-5EFFF006B6D9}">
      <dsp:nvSpPr>
        <dsp:cNvPr id="0" name=""/>
        <dsp:cNvSpPr/>
      </dsp:nvSpPr>
      <dsp:spPr>
        <a:xfrm>
          <a:off x="3255707" y="1774533"/>
          <a:ext cx="432469" cy="41203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16234" y="0"/>
              </a:lnTo>
              <a:lnTo>
                <a:pt x="216234" y="412032"/>
              </a:lnTo>
              <a:lnTo>
                <a:pt x="432469" y="412032"/>
              </a:lnTo>
            </a:path>
          </a:pathLst>
        </a:custGeom>
        <a:noFill/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457009" y="1965616"/>
        <a:ext cx="29866" cy="29866"/>
      </dsp:txXfrm>
    </dsp:sp>
    <dsp:sp modelId="{E2BE4C6E-831F-4BC9-9424-CC85E5CCCAD6}">
      <dsp:nvSpPr>
        <dsp:cNvPr id="0" name=""/>
        <dsp:cNvSpPr/>
      </dsp:nvSpPr>
      <dsp:spPr>
        <a:xfrm>
          <a:off x="3255707" y="1362501"/>
          <a:ext cx="432469" cy="412032"/>
        </a:xfrm>
        <a:custGeom>
          <a:avLst/>
          <a:gdLst/>
          <a:ahLst/>
          <a:cxnLst/>
          <a:rect l="0" t="0" r="0" b="0"/>
          <a:pathLst>
            <a:path>
              <a:moveTo>
                <a:pt x="0" y="412032"/>
              </a:moveTo>
              <a:lnTo>
                <a:pt x="216234" y="412032"/>
              </a:lnTo>
              <a:lnTo>
                <a:pt x="216234" y="0"/>
              </a:lnTo>
              <a:lnTo>
                <a:pt x="432469" y="0"/>
              </a:lnTo>
            </a:path>
          </a:pathLst>
        </a:custGeom>
        <a:noFill/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457009" y="1553584"/>
        <a:ext cx="29866" cy="29866"/>
      </dsp:txXfrm>
    </dsp:sp>
    <dsp:sp modelId="{04F54EA2-CF78-425F-A2BF-FC69509B13F1}">
      <dsp:nvSpPr>
        <dsp:cNvPr id="0" name=""/>
        <dsp:cNvSpPr/>
      </dsp:nvSpPr>
      <dsp:spPr>
        <a:xfrm>
          <a:off x="3255707" y="538436"/>
          <a:ext cx="432469" cy="1236097"/>
        </a:xfrm>
        <a:custGeom>
          <a:avLst/>
          <a:gdLst/>
          <a:ahLst/>
          <a:cxnLst/>
          <a:rect l="0" t="0" r="0" b="0"/>
          <a:pathLst>
            <a:path>
              <a:moveTo>
                <a:pt x="0" y="1236097"/>
              </a:moveTo>
              <a:lnTo>
                <a:pt x="216234" y="1236097"/>
              </a:lnTo>
              <a:lnTo>
                <a:pt x="216234" y="0"/>
              </a:lnTo>
              <a:lnTo>
                <a:pt x="432469" y="0"/>
              </a:lnTo>
            </a:path>
          </a:pathLst>
        </a:custGeom>
        <a:noFill/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439203" y="1123745"/>
        <a:ext cx="65478" cy="65478"/>
      </dsp:txXfrm>
    </dsp:sp>
    <dsp:sp modelId="{8D5400E6-DD11-42CD-926A-E782BBAF74CE}">
      <dsp:nvSpPr>
        <dsp:cNvPr id="0" name=""/>
        <dsp:cNvSpPr/>
      </dsp:nvSpPr>
      <dsp:spPr>
        <a:xfrm>
          <a:off x="660892" y="1774533"/>
          <a:ext cx="432469" cy="1704240"/>
        </a:xfrm>
        <a:custGeom>
          <a:avLst/>
          <a:gdLst/>
          <a:ahLst/>
          <a:cxnLst/>
          <a:rect l="0" t="0" r="0" b="0"/>
          <a:pathLst>
            <a:path>
              <a:moveTo>
                <a:pt x="0" y="1704240"/>
              </a:moveTo>
              <a:lnTo>
                <a:pt x="216234" y="1704240"/>
              </a:lnTo>
              <a:lnTo>
                <a:pt x="216234" y="0"/>
              </a:lnTo>
              <a:lnTo>
                <a:pt x="432469" y="0"/>
              </a:lnTo>
            </a:path>
          </a:pathLst>
        </a:custGeom>
        <a:noFill/>
        <a:ln w="254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00" kern="1200"/>
        </a:p>
      </dsp:txBody>
      <dsp:txXfrm>
        <a:off x="833170" y="2582697"/>
        <a:ext cx="87912" cy="87912"/>
      </dsp:txXfrm>
    </dsp:sp>
    <dsp:sp modelId="{7D2B2708-09A8-4376-839F-6F852A052AC9}">
      <dsp:nvSpPr>
        <dsp:cNvPr id="0" name=""/>
        <dsp:cNvSpPr/>
      </dsp:nvSpPr>
      <dsp:spPr>
        <a:xfrm rot="16200000">
          <a:off x="-1403606" y="3149147"/>
          <a:ext cx="3469746" cy="65925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BE" sz="2800" kern="1200" dirty="0" smtClean="0"/>
            <a:t>Efficacité énergétique</a:t>
          </a:r>
          <a:endParaRPr lang="en-US" sz="2800" kern="1200" dirty="0"/>
        </a:p>
      </dsp:txBody>
      <dsp:txXfrm>
        <a:off x="-1403606" y="3149147"/>
        <a:ext cx="3469746" cy="659251"/>
      </dsp:txXfrm>
    </dsp:sp>
    <dsp:sp modelId="{7015243A-578C-41A2-A595-DEE319ACB754}">
      <dsp:nvSpPr>
        <dsp:cNvPr id="0" name=""/>
        <dsp:cNvSpPr/>
      </dsp:nvSpPr>
      <dsp:spPr>
        <a:xfrm>
          <a:off x="1093361" y="1444907"/>
          <a:ext cx="2162346" cy="65925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BE" sz="1500" kern="1200" dirty="0" smtClean="0"/>
            <a:t>Solaire</a:t>
          </a:r>
          <a:endParaRPr lang="en-US" sz="1500" kern="1200" dirty="0"/>
        </a:p>
      </dsp:txBody>
      <dsp:txXfrm>
        <a:off x="1093361" y="1444907"/>
        <a:ext cx="2162346" cy="659251"/>
      </dsp:txXfrm>
    </dsp:sp>
    <dsp:sp modelId="{E587EBE1-5B61-450E-AA30-E0180D07939D}">
      <dsp:nvSpPr>
        <dsp:cNvPr id="0" name=""/>
        <dsp:cNvSpPr/>
      </dsp:nvSpPr>
      <dsp:spPr>
        <a:xfrm>
          <a:off x="3688177" y="208810"/>
          <a:ext cx="2162346" cy="65925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BE" sz="1500" kern="1200" dirty="0" smtClean="0"/>
            <a:t>Eolien</a:t>
          </a:r>
          <a:endParaRPr lang="en-US" sz="1500" kern="1200" dirty="0"/>
        </a:p>
      </dsp:txBody>
      <dsp:txXfrm>
        <a:off x="3688177" y="208810"/>
        <a:ext cx="2162346" cy="659251"/>
      </dsp:txXfrm>
    </dsp:sp>
    <dsp:sp modelId="{D2981383-2D9D-4037-9CB6-82673A4D2862}">
      <dsp:nvSpPr>
        <dsp:cNvPr id="0" name=""/>
        <dsp:cNvSpPr/>
      </dsp:nvSpPr>
      <dsp:spPr>
        <a:xfrm>
          <a:off x="3688177" y="1032875"/>
          <a:ext cx="2162346" cy="65925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BE" sz="1500" kern="1200" dirty="0" smtClean="0"/>
            <a:t>Biomasse</a:t>
          </a:r>
          <a:endParaRPr lang="en-US" sz="1500" kern="1200" dirty="0"/>
        </a:p>
      </dsp:txBody>
      <dsp:txXfrm>
        <a:off x="3688177" y="1032875"/>
        <a:ext cx="2162346" cy="659251"/>
      </dsp:txXfrm>
    </dsp:sp>
    <dsp:sp modelId="{9C5B3FE7-52BB-409C-A8A7-C5D01DBD667E}">
      <dsp:nvSpPr>
        <dsp:cNvPr id="0" name=""/>
        <dsp:cNvSpPr/>
      </dsp:nvSpPr>
      <dsp:spPr>
        <a:xfrm>
          <a:off x="3688177" y="1856939"/>
          <a:ext cx="2162346" cy="65925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BE" sz="1500" kern="1200" dirty="0" smtClean="0"/>
            <a:t>Cogénération</a:t>
          </a:r>
          <a:endParaRPr lang="en-US" sz="1500" kern="1200" dirty="0"/>
        </a:p>
      </dsp:txBody>
      <dsp:txXfrm>
        <a:off x="3688177" y="1856939"/>
        <a:ext cx="2162346" cy="659251"/>
      </dsp:txXfrm>
    </dsp:sp>
    <dsp:sp modelId="{1A50818C-425C-46FB-BA43-220EF4920B48}">
      <dsp:nvSpPr>
        <dsp:cNvPr id="0" name=""/>
        <dsp:cNvSpPr/>
      </dsp:nvSpPr>
      <dsp:spPr>
        <a:xfrm>
          <a:off x="3688177" y="2681004"/>
          <a:ext cx="2162346" cy="65925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BE" sz="1500" kern="1200" dirty="0" smtClean="0"/>
            <a:t>Chauffage urbain</a:t>
          </a:r>
          <a:endParaRPr lang="en-US" sz="1500" kern="1200" dirty="0"/>
        </a:p>
      </dsp:txBody>
      <dsp:txXfrm>
        <a:off x="3688177" y="2681004"/>
        <a:ext cx="2162346" cy="659251"/>
      </dsp:txXfrm>
    </dsp:sp>
    <dsp:sp modelId="{A6638FC5-734B-4B49-AF43-A214709BEE30}">
      <dsp:nvSpPr>
        <dsp:cNvPr id="0" name=""/>
        <dsp:cNvSpPr/>
      </dsp:nvSpPr>
      <dsp:spPr>
        <a:xfrm>
          <a:off x="1093361" y="4029323"/>
          <a:ext cx="2162346" cy="65925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BE" sz="1500" kern="1200" dirty="0" smtClean="0"/>
            <a:t>Bâtiments éco-performantes</a:t>
          </a:r>
          <a:endParaRPr lang="en-US" sz="1500" kern="1200" dirty="0"/>
        </a:p>
      </dsp:txBody>
      <dsp:txXfrm>
        <a:off x="1093361" y="4029323"/>
        <a:ext cx="2162346" cy="659251"/>
      </dsp:txXfrm>
    </dsp:sp>
    <dsp:sp modelId="{DAE126A7-06C6-4DDF-B685-01D54761E33F}">
      <dsp:nvSpPr>
        <dsp:cNvPr id="0" name=""/>
        <dsp:cNvSpPr/>
      </dsp:nvSpPr>
      <dsp:spPr>
        <a:xfrm>
          <a:off x="3688177" y="3505069"/>
          <a:ext cx="2162346" cy="65925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BE" sz="1500" kern="1200" dirty="0" smtClean="0"/>
            <a:t>Efficacité énergétique : construction</a:t>
          </a:r>
        </a:p>
      </dsp:txBody>
      <dsp:txXfrm>
        <a:off x="3688177" y="3505069"/>
        <a:ext cx="2162346" cy="659251"/>
      </dsp:txXfrm>
    </dsp:sp>
    <dsp:sp modelId="{636AB5D5-B3F1-4826-B92C-4B613D4269BA}">
      <dsp:nvSpPr>
        <dsp:cNvPr id="0" name=""/>
        <dsp:cNvSpPr/>
      </dsp:nvSpPr>
      <dsp:spPr>
        <a:xfrm>
          <a:off x="3688177" y="4329134"/>
          <a:ext cx="2162346" cy="88369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BE" sz="1500" kern="1200" dirty="0" smtClean="0"/>
            <a:t>Efficacité bâtiment : rénovation </a:t>
          </a:r>
          <a:r>
            <a:rPr lang="fr-BE" sz="1500" b="1" kern="1200" dirty="0" smtClean="0">
              <a:solidFill>
                <a:srgbClr val="B40439"/>
              </a:solidFill>
            </a:rPr>
            <a:t>– maintenant aussi des rénovations partielles</a:t>
          </a:r>
          <a:endParaRPr lang="en-US" sz="1500" b="1" kern="1200" dirty="0">
            <a:solidFill>
              <a:srgbClr val="B40439"/>
            </a:solidFill>
          </a:endParaRPr>
        </a:p>
      </dsp:txBody>
      <dsp:txXfrm>
        <a:off x="3688177" y="4329134"/>
        <a:ext cx="2162346" cy="883694"/>
      </dsp:txXfrm>
    </dsp:sp>
    <dsp:sp modelId="{A0B0A649-34B3-4F8D-9D15-6685BF068844}">
      <dsp:nvSpPr>
        <dsp:cNvPr id="0" name=""/>
        <dsp:cNvSpPr/>
      </dsp:nvSpPr>
      <dsp:spPr>
        <a:xfrm>
          <a:off x="1093361" y="4853387"/>
          <a:ext cx="2162346" cy="65925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BE" sz="1500" kern="1200" dirty="0" smtClean="0"/>
            <a:t>Eclairage public</a:t>
          </a:r>
          <a:endParaRPr lang="en-US" sz="1500" kern="1200" dirty="0"/>
        </a:p>
      </dsp:txBody>
      <dsp:txXfrm>
        <a:off x="1093361" y="4853387"/>
        <a:ext cx="2162346" cy="65925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4206F53-AB55-4CE5-BC9D-97E1B3C08063}">
      <dsp:nvSpPr>
        <dsp:cNvPr id="0" name=""/>
        <dsp:cNvSpPr/>
      </dsp:nvSpPr>
      <dsp:spPr>
        <a:xfrm>
          <a:off x="1542789" y="3182262"/>
          <a:ext cx="379090" cy="216705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89545" y="0"/>
              </a:lnTo>
              <a:lnTo>
                <a:pt x="189545" y="2167057"/>
              </a:lnTo>
              <a:lnTo>
                <a:pt x="379090" y="2167057"/>
              </a:lnTo>
            </a:path>
          </a:pathLst>
        </a:custGeom>
        <a:noFill/>
        <a:ln w="254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800" kern="1200"/>
        </a:p>
      </dsp:txBody>
      <dsp:txXfrm>
        <a:off x="1677335" y="4210792"/>
        <a:ext cx="109998" cy="109998"/>
      </dsp:txXfrm>
    </dsp:sp>
    <dsp:sp modelId="{B7E68B57-3F65-4F1A-BEB2-A2B7F48922DE}">
      <dsp:nvSpPr>
        <dsp:cNvPr id="0" name=""/>
        <dsp:cNvSpPr/>
      </dsp:nvSpPr>
      <dsp:spPr>
        <a:xfrm>
          <a:off x="3817332" y="4626967"/>
          <a:ext cx="379090" cy="72235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89545" y="0"/>
              </a:lnTo>
              <a:lnTo>
                <a:pt x="189545" y="722352"/>
              </a:lnTo>
              <a:lnTo>
                <a:pt x="379090" y="722352"/>
              </a:lnTo>
            </a:path>
          </a:pathLst>
        </a:custGeom>
        <a:noFill/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986483" y="4967749"/>
        <a:ext cx="40789" cy="40789"/>
      </dsp:txXfrm>
    </dsp:sp>
    <dsp:sp modelId="{FC780155-F9FD-483A-8617-641285633EDE}">
      <dsp:nvSpPr>
        <dsp:cNvPr id="0" name=""/>
        <dsp:cNvSpPr/>
      </dsp:nvSpPr>
      <dsp:spPr>
        <a:xfrm>
          <a:off x="3817332" y="4581247"/>
          <a:ext cx="37909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79090" y="45720"/>
              </a:lnTo>
            </a:path>
          </a:pathLst>
        </a:custGeom>
        <a:noFill/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997400" y="4617490"/>
        <a:ext cx="18954" cy="18954"/>
      </dsp:txXfrm>
    </dsp:sp>
    <dsp:sp modelId="{CC8F47F8-8667-4FE8-B1CD-7A49D87F85ED}">
      <dsp:nvSpPr>
        <dsp:cNvPr id="0" name=""/>
        <dsp:cNvSpPr/>
      </dsp:nvSpPr>
      <dsp:spPr>
        <a:xfrm>
          <a:off x="3817332" y="3904615"/>
          <a:ext cx="379090" cy="722352"/>
        </a:xfrm>
        <a:custGeom>
          <a:avLst/>
          <a:gdLst/>
          <a:ahLst/>
          <a:cxnLst/>
          <a:rect l="0" t="0" r="0" b="0"/>
          <a:pathLst>
            <a:path>
              <a:moveTo>
                <a:pt x="0" y="722352"/>
              </a:moveTo>
              <a:lnTo>
                <a:pt x="189545" y="722352"/>
              </a:lnTo>
              <a:lnTo>
                <a:pt x="189545" y="0"/>
              </a:lnTo>
              <a:lnTo>
                <a:pt x="379090" y="0"/>
              </a:lnTo>
            </a:path>
          </a:pathLst>
        </a:custGeom>
        <a:noFill/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986483" y="4245396"/>
        <a:ext cx="40789" cy="40789"/>
      </dsp:txXfrm>
    </dsp:sp>
    <dsp:sp modelId="{6D504F81-A422-4022-B402-1449DDDBB631}">
      <dsp:nvSpPr>
        <dsp:cNvPr id="0" name=""/>
        <dsp:cNvSpPr/>
      </dsp:nvSpPr>
      <dsp:spPr>
        <a:xfrm>
          <a:off x="1542789" y="3182262"/>
          <a:ext cx="379090" cy="144470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89545" y="0"/>
              </a:lnTo>
              <a:lnTo>
                <a:pt x="189545" y="1444704"/>
              </a:lnTo>
              <a:lnTo>
                <a:pt x="379090" y="1444704"/>
              </a:lnTo>
            </a:path>
          </a:pathLst>
        </a:custGeom>
        <a:noFill/>
        <a:ln w="254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1694994" y="3867274"/>
        <a:ext cx="74680" cy="74680"/>
      </dsp:txXfrm>
    </dsp:sp>
    <dsp:sp modelId="{02AEADC8-DB1F-4A9B-A241-7F3D3F0C0E40}">
      <dsp:nvSpPr>
        <dsp:cNvPr id="0" name=""/>
        <dsp:cNvSpPr/>
      </dsp:nvSpPr>
      <dsp:spPr>
        <a:xfrm>
          <a:off x="1542789" y="3182262"/>
          <a:ext cx="379090" cy="3611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89545" y="0"/>
              </a:lnTo>
              <a:lnTo>
                <a:pt x="189545" y="361176"/>
              </a:lnTo>
              <a:lnTo>
                <a:pt x="379090" y="361176"/>
              </a:lnTo>
            </a:path>
          </a:pathLst>
        </a:custGeom>
        <a:noFill/>
        <a:ln w="254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1719244" y="3349760"/>
        <a:ext cx="26180" cy="26180"/>
      </dsp:txXfrm>
    </dsp:sp>
    <dsp:sp modelId="{467FDD98-8339-4482-A793-CCEC817D5452}">
      <dsp:nvSpPr>
        <dsp:cNvPr id="0" name=""/>
        <dsp:cNvSpPr/>
      </dsp:nvSpPr>
      <dsp:spPr>
        <a:xfrm>
          <a:off x="3817332" y="2821086"/>
          <a:ext cx="379090" cy="3611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89545" y="0"/>
              </a:lnTo>
              <a:lnTo>
                <a:pt x="189545" y="361176"/>
              </a:lnTo>
              <a:lnTo>
                <a:pt x="379090" y="361176"/>
              </a:lnTo>
            </a:path>
          </a:pathLst>
        </a:custGeom>
        <a:noFill/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993788" y="2988584"/>
        <a:ext cx="26180" cy="26180"/>
      </dsp:txXfrm>
    </dsp:sp>
    <dsp:sp modelId="{E4F5BDD7-AF03-4B57-9D71-969C8BCC6135}">
      <dsp:nvSpPr>
        <dsp:cNvPr id="0" name=""/>
        <dsp:cNvSpPr/>
      </dsp:nvSpPr>
      <dsp:spPr>
        <a:xfrm>
          <a:off x="3817332" y="2459910"/>
          <a:ext cx="379090" cy="361176"/>
        </a:xfrm>
        <a:custGeom>
          <a:avLst/>
          <a:gdLst/>
          <a:ahLst/>
          <a:cxnLst/>
          <a:rect l="0" t="0" r="0" b="0"/>
          <a:pathLst>
            <a:path>
              <a:moveTo>
                <a:pt x="0" y="361176"/>
              </a:moveTo>
              <a:lnTo>
                <a:pt x="189545" y="361176"/>
              </a:lnTo>
              <a:lnTo>
                <a:pt x="189545" y="0"/>
              </a:lnTo>
              <a:lnTo>
                <a:pt x="379090" y="0"/>
              </a:lnTo>
            </a:path>
          </a:pathLst>
        </a:custGeom>
        <a:noFill/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993788" y="2627408"/>
        <a:ext cx="26180" cy="26180"/>
      </dsp:txXfrm>
    </dsp:sp>
    <dsp:sp modelId="{44E4AF19-C173-4E2A-85FF-A45E25EACFED}">
      <dsp:nvSpPr>
        <dsp:cNvPr id="0" name=""/>
        <dsp:cNvSpPr/>
      </dsp:nvSpPr>
      <dsp:spPr>
        <a:xfrm>
          <a:off x="1542789" y="2821086"/>
          <a:ext cx="379090" cy="361176"/>
        </a:xfrm>
        <a:custGeom>
          <a:avLst/>
          <a:gdLst/>
          <a:ahLst/>
          <a:cxnLst/>
          <a:rect l="0" t="0" r="0" b="0"/>
          <a:pathLst>
            <a:path>
              <a:moveTo>
                <a:pt x="0" y="361176"/>
              </a:moveTo>
              <a:lnTo>
                <a:pt x="189545" y="361176"/>
              </a:lnTo>
              <a:lnTo>
                <a:pt x="189545" y="0"/>
              </a:lnTo>
              <a:lnTo>
                <a:pt x="379090" y="0"/>
              </a:lnTo>
            </a:path>
          </a:pathLst>
        </a:custGeom>
        <a:noFill/>
        <a:ln w="254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1719244" y="2988584"/>
        <a:ext cx="26180" cy="26180"/>
      </dsp:txXfrm>
    </dsp:sp>
    <dsp:sp modelId="{7B306503-C188-4044-A81A-A3945DE76618}">
      <dsp:nvSpPr>
        <dsp:cNvPr id="0" name=""/>
        <dsp:cNvSpPr/>
      </dsp:nvSpPr>
      <dsp:spPr>
        <a:xfrm>
          <a:off x="3817332" y="1015205"/>
          <a:ext cx="379090" cy="72235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89545" y="0"/>
              </a:lnTo>
              <a:lnTo>
                <a:pt x="189545" y="722352"/>
              </a:lnTo>
              <a:lnTo>
                <a:pt x="379090" y="722352"/>
              </a:lnTo>
            </a:path>
          </a:pathLst>
        </a:custGeom>
        <a:noFill/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986483" y="1355987"/>
        <a:ext cx="40789" cy="40789"/>
      </dsp:txXfrm>
    </dsp:sp>
    <dsp:sp modelId="{265F70F6-D711-4825-83A6-8B796988A0AB}">
      <dsp:nvSpPr>
        <dsp:cNvPr id="0" name=""/>
        <dsp:cNvSpPr/>
      </dsp:nvSpPr>
      <dsp:spPr>
        <a:xfrm>
          <a:off x="3817332" y="969485"/>
          <a:ext cx="37909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79090" y="45720"/>
              </a:lnTo>
            </a:path>
          </a:pathLst>
        </a:custGeom>
        <a:noFill/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997400" y="1005728"/>
        <a:ext cx="18954" cy="18954"/>
      </dsp:txXfrm>
    </dsp:sp>
    <dsp:sp modelId="{6071102F-8E99-4E6C-B323-7328CE6C3792}">
      <dsp:nvSpPr>
        <dsp:cNvPr id="0" name=""/>
        <dsp:cNvSpPr/>
      </dsp:nvSpPr>
      <dsp:spPr>
        <a:xfrm>
          <a:off x="3817332" y="292853"/>
          <a:ext cx="379090" cy="722352"/>
        </a:xfrm>
        <a:custGeom>
          <a:avLst/>
          <a:gdLst/>
          <a:ahLst/>
          <a:cxnLst/>
          <a:rect l="0" t="0" r="0" b="0"/>
          <a:pathLst>
            <a:path>
              <a:moveTo>
                <a:pt x="0" y="722352"/>
              </a:moveTo>
              <a:lnTo>
                <a:pt x="189545" y="722352"/>
              </a:lnTo>
              <a:lnTo>
                <a:pt x="189545" y="0"/>
              </a:lnTo>
              <a:lnTo>
                <a:pt x="379090" y="0"/>
              </a:lnTo>
            </a:path>
          </a:pathLst>
        </a:custGeom>
        <a:noFill/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986483" y="633634"/>
        <a:ext cx="40789" cy="40789"/>
      </dsp:txXfrm>
    </dsp:sp>
    <dsp:sp modelId="{573537D6-B162-48D2-8B4C-444E850FC5A2}">
      <dsp:nvSpPr>
        <dsp:cNvPr id="0" name=""/>
        <dsp:cNvSpPr/>
      </dsp:nvSpPr>
      <dsp:spPr>
        <a:xfrm>
          <a:off x="1542789" y="1015205"/>
          <a:ext cx="379090" cy="2167057"/>
        </a:xfrm>
        <a:custGeom>
          <a:avLst/>
          <a:gdLst/>
          <a:ahLst/>
          <a:cxnLst/>
          <a:rect l="0" t="0" r="0" b="0"/>
          <a:pathLst>
            <a:path>
              <a:moveTo>
                <a:pt x="0" y="2167057"/>
              </a:moveTo>
              <a:lnTo>
                <a:pt x="189545" y="2167057"/>
              </a:lnTo>
              <a:lnTo>
                <a:pt x="189545" y="0"/>
              </a:lnTo>
              <a:lnTo>
                <a:pt x="379090" y="0"/>
              </a:lnTo>
            </a:path>
          </a:pathLst>
        </a:custGeom>
        <a:noFill/>
        <a:ln w="254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800" kern="1200"/>
        </a:p>
      </dsp:txBody>
      <dsp:txXfrm>
        <a:off x="1677335" y="2043734"/>
        <a:ext cx="109998" cy="109998"/>
      </dsp:txXfrm>
    </dsp:sp>
    <dsp:sp modelId="{19614714-4AA9-498D-AFC0-B77FBDB69641}">
      <dsp:nvSpPr>
        <dsp:cNvPr id="0" name=""/>
        <dsp:cNvSpPr/>
      </dsp:nvSpPr>
      <dsp:spPr>
        <a:xfrm rot="16200000">
          <a:off x="-266893" y="2893321"/>
          <a:ext cx="3041483" cy="57788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BE" sz="4000" kern="1200" dirty="0" smtClean="0"/>
            <a:t>Mobilité</a:t>
          </a:r>
          <a:endParaRPr lang="en-US" sz="4000" kern="1200" dirty="0"/>
        </a:p>
      </dsp:txBody>
      <dsp:txXfrm>
        <a:off x="-266893" y="2893321"/>
        <a:ext cx="3041483" cy="577881"/>
      </dsp:txXfrm>
    </dsp:sp>
    <dsp:sp modelId="{76E8F93E-5D77-4986-A48F-3A8BBD6F888F}">
      <dsp:nvSpPr>
        <dsp:cNvPr id="0" name=""/>
        <dsp:cNvSpPr/>
      </dsp:nvSpPr>
      <dsp:spPr>
        <a:xfrm>
          <a:off x="1921880" y="726264"/>
          <a:ext cx="1895452" cy="57788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BE" sz="1500" kern="1200" dirty="0" smtClean="0"/>
            <a:t>Infrastructure</a:t>
          </a:r>
          <a:endParaRPr lang="en-US" sz="1500" kern="1200" dirty="0"/>
        </a:p>
      </dsp:txBody>
      <dsp:txXfrm>
        <a:off x="1921880" y="726264"/>
        <a:ext cx="1895452" cy="577881"/>
      </dsp:txXfrm>
    </dsp:sp>
    <dsp:sp modelId="{0BAE1B00-9896-43E8-8FF2-8A35CBAEC85C}">
      <dsp:nvSpPr>
        <dsp:cNvPr id="0" name=""/>
        <dsp:cNvSpPr/>
      </dsp:nvSpPr>
      <dsp:spPr>
        <a:xfrm>
          <a:off x="4196423" y="3912"/>
          <a:ext cx="1895452" cy="57788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BE" sz="1500" kern="1200" dirty="0" smtClean="0"/>
            <a:t>Mobilité durable</a:t>
          </a:r>
          <a:endParaRPr lang="en-US" sz="1500" kern="1200" dirty="0"/>
        </a:p>
      </dsp:txBody>
      <dsp:txXfrm>
        <a:off x="4196423" y="3912"/>
        <a:ext cx="1895452" cy="577881"/>
      </dsp:txXfrm>
    </dsp:sp>
    <dsp:sp modelId="{4D0BE22C-908D-4EF7-9D5C-57C79AC12A2D}">
      <dsp:nvSpPr>
        <dsp:cNvPr id="0" name=""/>
        <dsp:cNvSpPr/>
      </dsp:nvSpPr>
      <dsp:spPr>
        <a:xfrm>
          <a:off x="4196423" y="726264"/>
          <a:ext cx="1895452" cy="57788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BE" sz="1500" kern="1200" dirty="0" smtClean="0"/>
            <a:t>Voie de détournement</a:t>
          </a:r>
          <a:endParaRPr lang="en-US" sz="1500" kern="1200" dirty="0"/>
        </a:p>
      </dsp:txBody>
      <dsp:txXfrm>
        <a:off x="4196423" y="726264"/>
        <a:ext cx="1895452" cy="577881"/>
      </dsp:txXfrm>
    </dsp:sp>
    <dsp:sp modelId="{41E91C0C-1E0D-45C7-9CED-95DC91738A8F}">
      <dsp:nvSpPr>
        <dsp:cNvPr id="0" name=""/>
        <dsp:cNvSpPr/>
      </dsp:nvSpPr>
      <dsp:spPr>
        <a:xfrm>
          <a:off x="4196423" y="1448616"/>
          <a:ext cx="1895452" cy="57788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BE" sz="1500" kern="1200" dirty="0" smtClean="0"/>
            <a:t>Parking</a:t>
          </a:r>
          <a:endParaRPr lang="en-US" sz="1500" kern="1200" dirty="0"/>
        </a:p>
      </dsp:txBody>
      <dsp:txXfrm>
        <a:off x="4196423" y="1448616"/>
        <a:ext cx="1895452" cy="577881"/>
      </dsp:txXfrm>
    </dsp:sp>
    <dsp:sp modelId="{F3668BC8-6EFD-45CC-BF4E-5DF33455A5A8}">
      <dsp:nvSpPr>
        <dsp:cNvPr id="0" name=""/>
        <dsp:cNvSpPr/>
      </dsp:nvSpPr>
      <dsp:spPr>
        <a:xfrm>
          <a:off x="1921880" y="2532145"/>
          <a:ext cx="1895452" cy="57788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BE" sz="1500" kern="1200" dirty="0" smtClean="0"/>
            <a:t>Transport public</a:t>
          </a:r>
          <a:endParaRPr lang="en-US" sz="1500" kern="1200" dirty="0"/>
        </a:p>
      </dsp:txBody>
      <dsp:txXfrm>
        <a:off x="1921880" y="2532145"/>
        <a:ext cx="1895452" cy="577881"/>
      </dsp:txXfrm>
    </dsp:sp>
    <dsp:sp modelId="{90F05AD5-2557-4CA9-843D-4E8C8B718655}">
      <dsp:nvSpPr>
        <dsp:cNvPr id="0" name=""/>
        <dsp:cNvSpPr/>
      </dsp:nvSpPr>
      <dsp:spPr>
        <a:xfrm>
          <a:off x="4196423" y="2170969"/>
          <a:ext cx="1895452" cy="57788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BE" sz="1500" kern="1200" dirty="0" smtClean="0"/>
            <a:t>Réhabilitation ou nouvelle infrastructure</a:t>
          </a:r>
          <a:endParaRPr lang="en-US" sz="1500" kern="1200" dirty="0"/>
        </a:p>
      </dsp:txBody>
      <dsp:txXfrm>
        <a:off x="4196423" y="2170969"/>
        <a:ext cx="1895452" cy="577881"/>
      </dsp:txXfrm>
    </dsp:sp>
    <dsp:sp modelId="{3ECAED63-9306-4731-88DF-201946150BA1}">
      <dsp:nvSpPr>
        <dsp:cNvPr id="0" name=""/>
        <dsp:cNvSpPr/>
      </dsp:nvSpPr>
      <dsp:spPr>
        <a:xfrm>
          <a:off x="4196423" y="2893321"/>
          <a:ext cx="1895452" cy="57788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BE" sz="1500" kern="1200" dirty="0" smtClean="0"/>
            <a:t>Acquisition de matériel</a:t>
          </a:r>
          <a:endParaRPr lang="en-US" sz="1500" kern="1200" dirty="0"/>
        </a:p>
      </dsp:txBody>
      <dsp:txXfrm>
        <a:off x="4196423" y="2893321"/>
        <a:ext cx="1895452" cy="577881"/>
      </dsp:txXfrm>
    </dsp:sp>
    <dsp:sp modelId="{0D73524B-C6FB-465D-B656-DC87E443D36F}">
      <dsp:nvSpPr>
        <dsp:cNvPr id="0" name=""/>
        <dsp:cNvSpPr/>
      </dsp:nvSpPr>
      <dsp:spPr>
        <a:xfrm>
          <a:off x="1921880" y="3254497"/>
          <a:ext cx="1895452" cy="57788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BE" sz="1500" kern="1200" dirty="0" smtClean="0"/>
            <a:t>Trafic Management System</a:t>
          </a:r>
          <a:endParaRPr lang="en-US" sz="1500" kern="1200" dirty="0"/>
        </a:p>
      </dsp:txBody>
      <dsp:txXfrm>
        <a:off x="1921880" y="3254497"/>
        <a:ext cx="1895452" cy="577881"/>
      </dsp:txXfrm>
    </dsp:sp>
    <dsp:sp modelId="{954FAAF0-C575-4A2B-8F75-62B5E97C1B92}">
      <dsp:nvSpPr>
        <dsp:cNvPr id="0" name=""/>
        <dsp:cNvSpPr/>
      </dsp:nvSpPr>
      <dsp:spPr>
        <a:xfrm>
          <a:off x="1921880" y="4338026"/>
          <a:ext cx="1895452" cy="57788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BE" sz="1500" kern="1200" dirty="0" smtClean="0"/>
            <a:t>Moyens de transport</a:t>
          </a:r>
          <a:endParaRPr lang="en-US" sz="1500" kern="1200" dirty="0"/>
        </a:p>
      </dsp:txBody>
      <dsp:txXfrm>
        <a:off x="1921880" y="4338026"/>
        <a:ext cx="1895452" cy="577881"/>
      </dsp:txXfrm>
    </dsp:sp>
    <dsp:sp modelId="{16F2AE91-94A1-4B64-9CD4-8ABAD562A097}">
      <dsp:nvSpPr>
        <dsp:cNvPr id="0" name=""/>
        <dsp:cNvSpPr/>
      </dsp:nvSpPr>
      <dsp:spPr>
        <a:xfrm>
          <a:off x="4196423" y="3615674"/>
          <a:ext cx="1895452" cy="57788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BE" sz="1500" kern="1200" dirty="0" smtClean="0"/>
            <a:t>Matériel roulant</a:t>
          </a:r>
          <a:endParaRPr lang="en-US" sz="1500" kern="1200" dirty="0"/>
        </a:p>
      </dsp:txBody>
      <dsp:txXfrm>
        <a:off x="4196423" y="3615674"/>
        <a:ext cx="1895452" cy="577881"/>
      </dsp:txXfrm>
    </dsp:sp>
    <dsp:sp modelId="{475847F7-758E-4D59-BB90-7479368B528F}">
      <dsp:nvSpPr>
        <dsp:cNvPr id="0" name=""/>
        <dsp:cNvSpPr/>
      </dsp:nvSpPr>
      <dsp:spPr>
        <a:xfrm>
          <a:off x="4196423" y="4338026"/>
          <a:ext cx="1895452" cy="57788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BE" sz="1500" kern="1200" dirty="0" smtClean="0"/>
            <a:t>Points de recharge</a:t>
          </a:r>
          <a:endParaRPr lang="en-US" sz="1500" kern="1200" dirty="0"/>
        </a:p>
      </dsp:txBody>
      <dsp:txXfrm>
        <a:off x="4196423" y="4338026"/>
        <a:ext cx="1895452" cy="577881"/>
      </dsp:txXfrm>
    </dsp:sp>
    <dsp:sp modelId="{8C1AE05B-DC1D-48D2-8093-B2A5BF8EBA75}">
      <dsp:nvSpPr>
        <dsp:cNvPr id="0" name=""/>
        <dsp:cNvSpPr/>
      </dsp:nvSpPr>
      <dsp:spPr>
        <a:xfrm>
          <a:off x="4196423" y="5060379"/>
          <a:ext cx="1895452" cy="57788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BE" sz="1500" kern="1200" dirty="0" smtClean="0"/>
            <a:t>Vélos publics</a:t>
          </a:r>
          <a:endParaRPr lang="en-US" sz="1500" kern="1200" dirty="0"/>
        </a:p>
      </dsp:txBody>
      <dsp:txXfrm>
        <a:off x="4196423" y="5060379"/>
        <a:ext cx="1895452" cy="577881"/>
      </dsp:txXfrm>
    </dsp:sp>
    <dsp:sp modelId="{A299EF7D-25C6-4E00-B549-5166BEE21606}">
      <dsp:nvSpPr>
        <dsp:cNvPr id="0" name=""/>
        <dsp:cNvSpPr/>
      </dsp:nvSpPr>
      <dsp:spPr>
        <a:xfrm>
          <a:off x="1921880" y="5060379"/>
          <a:ext cx="1895452" cy="57788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BE" sz="1500" kern="1200" dirty="0" smtClean="0"/>
            <a:t>Solution de livraison</a:t>
          </a:r>
          <a:endParaRPr lang="en-US" sz="1500" kern="1200" dirty="0"/>
        </a:p>
      </dsp:txBody>
      <dsp:txXfrm>
        <a:off x="1921880" y="5060379"/>
        <a:ext cx="1895452" cy="57788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544ECAE-9684-4120-AE39-D0EE676CD5D6}">
      <dsp:nvSpPr>
        <dsp:cNvPr id="0" name=""/>
        <dsp:cNvSpPr/>
      </dsp:nvSpPr>
      <dsp:spPr>
        <a:xfrm>
          <a:off x="3483759" y="3579111"/>
          <a:ext cx="272102" cy="181470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36051" y="0"/>
              </a:lnTo>
              <a:lnTo>
                <a:pt x="136051" y="1814707"/>
              </a:lnTo>
              <a:lnTo>
                <a:pt x="272102" y="1814707"/>
              </a:lnTo>
            </a:path>
          </a:pathLst>
        </a:custGeom>
        <a:noFill/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00" kern="1200"/>
        </a:p>
      </dsp:txBody>
      <dsp:txXfrm>
        <a:off x="3573935" y="4440589"/>
        <a:ext cx="91749" cy="91749"/>
      </dsp:txXfrm>
    </dsp:sp>
    <dsp:sp modelId="{1C0C42A9-7548-45ED-8720-0FCDDF7C05EA}">
      <dsp:nvSpPr>
        <dsp:cNvPr id="0" name=""/>
        <dsp:cNvSpPr/>
      </dsp:nvSpPr>
      <dsp:spPr>
        <a:xfrm>
          <a:off x="3483759" y="3579111"/>
          <a:ext cx="272102" cy="129621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36051" y="0"/>
              </a:lnTo>
              <a:lnTo>
                <a:pt x="136051" y="1296219"/>
              </a:lnTo>
              <a:lnTo>
                <a:pt x="272102" y="1296219"/>
              </a:lnTo>
            </a:path>
          </a:pathLst>
        </a:custGeom>
        <a:noFill/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586698" y="4194109"/>
        <a:ext cx="66223" cy="66223"/>
      </dsp:txXfrm>
    </dsp:sp>
    <dsp:sp modelId="{40D20F76-D68C-42E9-80B4-86CFDCE2D832}">
      <dsp:nvSpPr>
        <dsp:cNvPr id="0" name=""/>
        <dsp:cNvSpPr/>
      </dsp:nvSpPr>
      <dsp:spPr>
        <a:xfrm>
          <a:off x="3483759" y="3579111"/>
          <a:ext cx="272102" cy="77773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36051" y="0"/>
              </a:lnTo>
              <a:lnTo>
                <a:pt x="136051" y="777731"/>
              </a:lnTo>
              <a:lnTo>
                <a:pt x="272102" y="777731"/>
              </a:lnTo>
            </a:path>
          </a:pathLst>
        </a:custGeom>
        <a:noFill/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599211" y="3947377"/>
        <a:ext cx="41197" cy="41197"/>
      </dsp:txXfrm>
    </dsp:sp>
    <dsp:sp modelId="{D35B8A58-84B4-4599-B8C3-B642005BFDD0}">
      <dsp:nvSpPr>
        <dsp:cNvPr id="0" name=""/>
        <dsp:cNvSpPr/>
      </dsp:nvSpPr>
      <dsp:spPr>
        <a:xfrm>
          <a:off x="3483759" y="3579111"/>
          <a:ext cx="272102" cy="2592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36051" y="0"/>
              </a:lnTo>
              <a:lnTo>
                <a:pt x="136051" y="259243"/>
              </a:lnTo>
              <a:lnTo>
                <a:pt x="272102" y="259243"/>
              </a:lnTo>
            </a:path>
          </a:pathLst>
        </a:custGeom>
        <a:noFill/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610414" y="3699337"/>
        <a:ext cx="18791" cy="18791"/>
      </dsp:txXfrm>
    </dsp:sp>
    <dsp:sp modelId="{71A1E9C6-13B8-4096-9B8E-5DDC69A2A1F7}">
      <dsp:nvSpPr>
        <dsp:cNvPr id="0" name=""/>
        <dsp:cNvSpPr/>
      </dsp:nvSpPr>
      <dsp:spPr>
        <a:xfrm>
          <a:off x="3483759" y="3319867"/>
          <a:ext cx="272102" cy="259243"/>
        </a:xfrm>
        <a:custGeom>
          <a:avLst/>
          <a:gdLst/>
          <a:ahLst/>
          <a:cxnLst/>
          <a:rect l="0" t="0" r="0" b="0"/>
          <a:pathLst>
            <a:path>
              <a:moveTo>
                <a:pt x="0" y="259243"/>
              </a:moveTo>
              <a:lnTo>
                <a:pt x="136051" y="259243"/>
              </a:lnTo>
              <a:lnTo>
                <a:pt x="136051" y="0"/>
              </a:lnTo>
              <a:lnTo>
                <a:pt x="272102" y="0"/>
              </a:lnTo>
            </a:path>
          </a:pathLst>
        </a:custGeom>
        <a:noFill/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610414" y="3440093"/>
        <a:ext cx="18791" cy="18791"/>
      </dsp:txXfrm>
    </dsp:sp>
    <dsp:sp modelId="{51E5DF7F-A4E7-4530-9603-02A5E5225702}">
      <dsp:nvSpPr>
        <dsp:cNvPr id="0" name=""/>
        <dsp:cNvSpPr/>
      </dsp:nvSpPr>
      <dsp:spPr>
        <a:xfrm>
          <a:off x="3483759" y="2801379"/>
          <a:ext cx="272102" cy="777731"/>
        </a:xfrm>
        <a:custGeom>
          <a:avLst/>
          <a:gdLst/>
          <a:ahLst/>
          <a:cxnLst/>
          <a:rect l="0" t="0" r="0" b="0"/>
          <a:pathLst>
            <a:path>
              <a:moveTo>
                <a:pt x="0" y="777731"/>
              </a:moveTo>
              <a:lnTo>
                <a:pt x="136051" y="777731"/>
              </a:lnTo>
              <a:lnTo>
                <a:pt x="136051" y="0"/>
              </a:lnTo>
              <a:lnTo>
                <a:pt x="272102" y="0"/>
              </a:lnTo>
            </a:path>
          </a:pathLst>
        </a:custGeom>
        <a:noFill/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599211" y="3169646"/>
        <a:ext cx="41197" cy="41197"/>
      </dsp:txXfrm>
    </dsp:sp>
    <dsp:sp modelId="{5908FBC8-4595-42D8-87FA-1F934A9C4D93}">
      <dsp:nvSpPr>
        <dsp:cNvPr id="0" name=""/>
        <dsp:cNvSpPr/>
      </dsp:nvSpPr>
      <dsp:spPr>
        <a:xfrm>
          <a:off x="3483759" y="2282891"/>
          <a:ext cx="272102" cy="1296219"/>
        </a:xfrm>
        <a:custGeom>
          <a:avLst/>
          <a:gdLst/>
          <a:ahLst/>
          <a:cxnLst/>
          <a:rect l="0" t="0" r="0" b="0"/>
          <a:pathLst>
            <a:path>
              <a:moveTo>
                <a:pt x="0" y="1296219"/>
              </a:moveTo>
              <a:lnTo>
                <a:pt x="136051" y="1296219"/>
              </a:lnTo>
              <a:lnTo>
                <a:pt x="136051" y="0"/>
              </a:lnTo>
              <a:lnTo>
                <a:pt x="272102" y="0"/>
              </a:lnTo>
            </a:path>
          </a:pathLst>
        </a:custGeom>
        <a:noFill/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586698" y="2897889"/>
        <a:ext cx="66223" cy="66223"/>
      </dsp:txXfrm>
    </dsp:sp>
    <dsp:sp modelId="{83B44E7B-11D7-43EB-8C1A-01E7368ABC98}">
      <dsp:nvSpPr>
        <dsp:cNvPr id="0" name=""/>
        <dsp:cNvSpPr/>
      </dsp:nvSpPr>
      <dsp:spPr>
        <a:xfrm>
          <a:off x="3483759" y="1764404"/>
          <a:ext cx="272102" cy="1814707"/>
        </a:xfrm>
        <a:custGeom>
          <a:avLst/>
          <a:gdLst/>
          <a:ahLst/>
          <a:cxnLst/>
          <a:rect l="0" t="0" r="0" b="0"/>
          <a:pathLst>
            <a:path>
              <a:moveTo>
                <a:pt x="0" y="1814707"/>
              </a:moveTo>
              <a:lnTo>
                <a:pt x="136051" y="1814707"/>
              </a:lnTo>
              <a:lnTo>
                <a:pt x="136051" y="0"/>
              </a:lnTo>
              <a:lnTo>
                <a:pt x="272102" y="0"/>
              </a:lnTo>
            </a:path>
          </a:pathLst>
        </a:custGeom>
        <a:noFill/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00" kern="1200"/>
        </a:p>
      </dsp:txBody>
      <dsp:txXfrm>
        <a:off x="3573935" y="2625882"/>
        <a:ext cx="91749" cy="91749"/>
      </dsp:txXfrm>
    </dsp:sp>
    <dsp:sp modelId="{E924D42A-4FC0-4C86-A97D-E4F22251BDA1}">
      <dsp:nvSpPr>
        <dsp:cNvPr id="0" name=""/>
        <dsp:cNvSpPr/>
      </dsp:nvSpPr>
      <dsp:spPr>
        <a:xfrm>
          <a:off x="1851144" y="2153269"/>
          <a:ext cx="272102" cy="142584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36051" y="0"/>
              </a:lnTo>
              <a:lnTo>
                <a:pt x="136051" y="1425841"/>
              </a:lnTo>
              <a:lnTo>
                <a:pt x="272102" y="1425841"/>
              </a:lnTo>
            </a:path>
          </a:pathLst>
        </a:custGeom>
        <a:noFill/>
        <a:ln w="254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1950906" y="2829901"/>
        <a:ext cx="72578" cy="72578"/>
      </dsp:txXfrm>
    </dsp:sp>
    <dsp:sp modelId="{94D9309F-AAF2-4855-BAFE-74CDB204A75F}">
      <dsp:nvSpPr>
        <dsp:cNvPr id="0" name=""/>
        <dsp:cNvSpPr/>
      </dsp:nvSpPr>
      <dsp:spPr>
        <a:xfrm>
          <a:off x="3483759" y="727428"/>
          <a:ext cx="272102" cy="51848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36051" y="0"/>
              </a:lnTo>
              <a:lnTo>
                <a:pt x="136051" y="518487"/>
              </a:lnTo>
              <a:lnTo>
                <a:pt x="272102" y="518487"/>
              </a:lnTo>
            </a:path>
          </a:pathLst>
        </a:custGeom>
        <a:noFill/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605171" y="972033"/>
        <a:ext cx="29277" cy="29277"/>
      </dsp:txXfrm>
    </dsp:sp>
    <dsp:sp modelId="{E94AF222-6C8E-4251-AD8B-ABDB317FF319}">
      <dsp:nvSpPr>
        <dsp:cNvPr id="0" name=""/>
        <dsp:cNvSpPr/>
      </dsp:nvSpPr>
      <dsp:spPr>
        <a:xfrm>
          <a:off x="3483759" y="681708"/>
          <a:ext cx="27210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72102" y="45720"/>
              </a:lnTo>
            </a:path>
          </a:pathLst>
        </a:custGeom>
        <a:noFill/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613007" y="720625"/>
        <a:ext cx="13605" cy="13605"/>
      </dsp:txXfrm>
    </dsp:sp>
    <dsp:sp modelId="{518DEB1C-69A8-4429-8BC8-42B5EC9098AA}">
      <dsp:nvSpPr>
        <dsp:cNvPr id="0" name=""/>
        <dsp:cNvSpPr/>
      </dsp:nvSpPr>
      <dsp:spPr>
        <a:xfrm>
          <a:off x="3483759" y="208940"/>
          <a:ext cx="272102" cy="518487"/>
        </a:xfrm>
        <a:custGeom>
          <a:avLst/>
          <a:gdLst/>
          <a:ahLst/>
          <a:cxnLst/>
          <a:rect l="0" t="0" r="0" b="0"/>
          <a:pathLst>
            <a:path>
              <a:moveTo>
                <a:pt x="0" y="518487"/>
              </a:moveTo>
              <a:lnTo>
                <a:pt x="136051" y="518487"/>
              </a:lnTo>
              <a:lnTo>
                <a:pt x="136051" y="0"/>
              </a:lnTo>
              <a:lnTo>
                <a:pt x="272102" y="0"/>
              </a:lnTo>
            </a:path>
          </a:pathLst>
        </a:custGeom>
        <a:noFill/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605171" y="453545"/>
        <a:ext cx="29277" cy="29277"/>
      </dsp:txXfrm>
    </dsp:sp>
    <dsp:sp modelId="{7943DDD8-04A7-435F-9504-C9636EF724F1}">
      <dsp:nvSpPr>
        <dsp:cNvPr id="0" name=""/>
        <dsp:cNvSpPr/>
      </dsp:nvSpPr>
      <dsp:spPr>
        <a:xfrm>
          <a:off x="1851144" y="727428"/>
          <a:ext cx="272102" cy="1425841"/>
        </a:xfrm>
        <a:custGeom>
          <a:avLst/>
          <a:gdLst/>
          <a:ahLst/>
          <a:cxnLst/>
          <a:rect l="0" t="0" r="0" b="0"/>
          <a:pathLst>
            <a:path>
              <a:moveTo>
                <a:pt x="0" y="1425841"/>
              </a:moveTo>
              <a:lnTo>
                <a:pt x="136051" y="1425841"/>
              </a:lnTo>
              <a:lnTo>
                <a:pt x="136051" y="0"/>
              </a:lnTo>
              <a:lnTo>
                <a:pt x="272102" y="0"/>
              </a:lnTo>
            </a:path>
          </a:pathLst>
        </a:custGeom>
        <a:noFill/>
        <a:ln w="254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1950906" y="1404059"/>
        <a:ext cx="72578" cy="72578"/>
      </dsp:txXfrm>
    </dsp:sp>
    <dsp:sp modelId="{3E73D1E3-802F-445E-B2F9-B4D422796DE4}">
      <dsp:nvSpPr>
        <dsp:cNvPr id="0" name=""/>
        <dsp:cNvSpPr/>
      </dsp:nvSpPr>
      <dsp:spPr>
        <a:xfrm rot="16200000">
          <a:off x="552196" y="1945874"/>
          <a:ext cx="2183106" cy="41479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BE" sz="1900" kern="1200" dirty="0" smtClean="0"/>
            <a:t>Rénovation urbaine</a:t>
          </a:r>
          <a:endParaRPr lang="en-US" sz="1900" kern="1200" dirty="0"/>
        </a:p>
      </dsp:txBody>
      <dsp:txXfrm>
        <a:off x="552196" y="1945874"/>
        <a:ext cx="2183106" cy="414790"/>
      </dsp:txXfrm>
    </dsp:sp>
    <dsp:sp modelId="{E7D9D4BC-9558-4D29-B769-6FB29498A339}">
      <dsp:nvSpPr>
        <dsp:cNvPr id="0" name=""/>
        <dsp:cNvSpPr/>
      </dsp:nvSpPr>
      <dsp:spPr>
        <a:xfrm>
          <a:off x="2123247" y="520033"/>
          <a:ext cx="1360511" cy="41479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BE" sz="1200" kern="1200" dirty="0" smtClean="0"/>
            <a:t>Projet de rénovation urbaine</a:t>
          </a:r>
          <a:endParaRPr lang="en-US" sz="1200" kern="1200" dirty="0"/>
        </a:p>
      </dsp:txBody>
      <dsp:txXfrm>
        <a:off x="2123247" y="520033"/>
        <a:ext cx="1360511" cy="414790"/>
      </dsp:txXfrm>
    </dsp:sp>
    <dsp:sp modelId="{6AB8A483-653E-4360-95D3-97AE571E81A0}">
      <dsp:nvSpPr>
        <dsp:cNvPr id="0" name=""/>
        <dsp:cNvSpPr/>
      </dsp:nvSpPr>
      <dsp:spPr>
        <a:xfrm>
          <a:off x="3755861" y="1545"/>
          <a:ext cx="1360511" cy="41479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BE" sz="1200" kern="1200" dirty="0" smtClean="0"/>
            <a:t>Rénovation urbaine</a:t>
          </a:r>
          <a:endParaRPr lang="en-US" sz="1200" kern="1200" dirty="0"/>
        </a:p>
      </dsp:txBody>
      <dsp:txXfrm>
        <a:off x="3755861" y="1545"/>
        <a:ext cx="1360511" cy="414790"/>
      </dsp:txXfrm>
    </dsp:sp>
    <dsp:sp modelId="{CA488392-7B9B-494E-982F-56FC316AC80D}">
      <dsp:nvSpPr>
        <dsp:cNvPr id="0" name=""/>
        <dsp:cNvSpPr/>
      </dsp:nvSpPr>
      <dsp:spPr>
        <a:xfrm>
          <a:off x="3755861" y="520033"/>
          <a:ext cx="1360511" cy="41479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BE" sz="1200" kern="1200" dirty="0" smtClean="0"/>
            <a:t>Assainissement terrain pollué</a:t>
          </a:r>
          <a:endParaRPr lang="en-US" sz="1200" kern="1200" dirty="0"/>
        </a:p>
      </dsp:txBody>
      <dsp:txXfrm>
        <a:off x="3755861" y="520033"/>
        <a:ext cx="1360511" cy="414790"/>
      </dsp:txXfrm>
    </dsp:sp>
    <dsp:sp modelId="{D97073AD-FAAC-44D3-9F63-036FE6294E91}">
      <dsp:nvSpPr>
        <dsp:cNvPr id="0" name=""/>
        <dsp:cNvSpPr/>
      </dsp:nvSpPr>
      <dsp:spPr>
        <a:xfrm>
          <a:off x="3755861" y="1038521"/>
          <a:ext cx="1360511" cy="41479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BE" sz="1200" kern="1200" dirty="0" smtClean="0"/>
            <a:t>Espaces publics</a:t>
          </a:r>
          <a:endParaRPr lang="en-US" sz="1200" kern="1200" dirty="0"/>
        </a:p>
      </dsp:txBody>
      <dsp:txXfrm>
        <a:off x="3755861" y="1038521"/>
        <a:ext cx="1360511" cy="414790"/>
      </dsp:txXfrm>
    </dsp:sp>
    <dsp:sp modelId="{E0037A77-DCFE-4A57-8C77-12B0C53EAF30}">
      <dsp:nvSpPr>
        <dsp:cNvPr id="0" name=""/>
        <dsp:cNvSpPr/>
      </dsp:nvSpPr>
      <dsp:spPr>
        <a:xfrm>
          <a:off x="2123247" y="3371716"/>
          <a:ext cx="1360511" cy="41479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BE" sz="1200" kern="1200" dirty="0" smtClean="0"/>
            <a:t>Réhabilitation de bâtiments</a:t>
          </a:r>
          <a:endParaRPr lang="en-US" sz="1200" kern="1200" dirty="0"/>
        </a:p>
      </dsp:txBody>
      <dsp:txXfrm>
        <a:off x="2123247" y="3371716"/>
        <a:ext cx="1360511" cy="414790"/>
      </dsp:txXfrm>
    </dsp:sp>
    <dsp:sp modelId="{D28BBBFA-439A-4EDD-AEFF-45D223C59CE4}">
      <dsp:nvSpPr>
        <dsp:cNvPr id="0" name=""/>
        <dsp:cNvSpPr/>
      </dsp:nvSpPr>
      <dsp:spPr>
        <a:xfrm>
          <a:off x="3755861" y="1557008"/>
          <a:ext cx="1360511" cy="41479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BE" sz="1200" kern="1200" dirty="0" smtClean="0"/>
            <a:t>Bâtiments administratifs</a:t>
          </a:r>
          <a:endParaRPr lang="en-US" sz="1200" kern="1200" dirty="0"/>
        </a:p>
      </dsp:txBody>
      <dsp:txXfrm>
        <a:off x="3755861" y="1557008"/>
        <a:ext cx="1360511" cy="414790"/>
      </dsp:txXfrm>
    </dsp:sp>
    <dsp:sp modelId="{6EA2C23A-46FB-44F5-930A-2C7DB8D44EB1}">
      <dsp:nvSpPr>
        <dsp:cNvPr id="0" name=""/>
        <dsp:cNvSpPr/>
      </dsp:nvSpPr>
      <dsp:spPr>
        <a:xfrm>
          <a:off x="3755861" y="2075496"/>
          <a:ext cx="1360511" cy="41479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BE" sz="1200" b="1" kern="1200" dirty="0" smtClean="0">
              <a:solidFill>
                <a:srgbClr val="C30045"/>
              </a:solidFill>
            </a:rPr>
            <a:t>Crèches</a:t>
          </a:r>
          <a:endParaRPr lang="en-US" sz="1200" b="1" kern="1200" dirty="0">
            <a:solidFill>
              <a:srgbClr val="C30045"/>
            </a:solidFill>
          </a:endParaRPr>
        </a:p>
      </dsp:txBody>
      <dsp:txXfrm>
        <a:off x="3755861" y="2075496"/>
        <a:ext cx="1360511" cy="414790"/>
      </dsp:txXfrm>
    </dsp:sp>
    <dsp:sp modelId="{487042B0-03C5-4A78-A0B0-99F8B2984C2F}">
      <dsp:nvSpPr>
        <dsp:cNvPr id="0" name=""/>
        <dsp:cNvSpPr/>
      </dsp:nvSpPr>
      <dsp:spPr>
        <a:xfrm>
          <a:off x="3755861" y="2593984"/>
          <a:ext cx="1360511" cy="41479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BE" sz="1200" kern="1200" dirty="0" smtClean="0"/>
            <a:t>Ecoles</a:t>
          </a:r>
          <a:endParaRPr lang="en-US" sz="1200" kern="1200" dirty="0"/>
        </a:p>
      </dsp:txBody>
      <dsp:txXfrm>
        <a:off x="3755861" y="2593984"/>
        <a:ext cx="1360511" cy="414790"/>
      </dsp:txXfrm>
    </dsp:sp>
    <dsp:sp modelId="{7E43BCF1-6F93-4B68-B82E-350B982C2E16}">
      <dsp:nvSpPr>
        <dsp:cNvPr id="0" name=""/>
        <dsp:cNvSpPr/>
      </dsp:nvSpPr>
      <dsp:spPr>
        <a:xfrm>
          <a:off x="3755861" y="3112472"/>
          <a:ext cx="1360511" cy="41479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BE" sz="1200" kern="1200" dirty="0" smtClean="0"/>
            <a:t>Centres sportifs</a:t>
          </a:r>
          <a:endParaRPr lang="en-US" sz="1200" kern="1200" dirty="0"/>
        </a:p>
      </dsp:txBody>
      <dsp:txXfrm>
        <a:off x="3755861" y="3112472"/>
        <a:ext cx="1360511" cy="414790"/>
      </dsp:txXfrm>
    </dsp:sp>
    <dsp:sp modelId="{55C2E884-6619-4C20-B251-972B6A309E27}">
      <dsp:nvSpPr>
        <dsp:cNvPr id="0" name=""/>
        <dsp:cNvSpPr/>
      </dsp:nvSpPr>
      <dsp:spPr>
        <a:xfrm>
          <a:off x="3755861" y="3630959"/>
          <a:ext cx="1360511" cy="41479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BE" sz="1200" kern="1200" dirty="0" smtClean="0"/>
            <a:t>Centres de soin</a:t>
          </a:r>
          <a:endParaRPr lang="en-US" sz="1200" kern="1200" dirty="0"/>
        </a:p>
      </dsp:txBody>
      <dsp:txXfrm>
        <a:off x="3755861" y="3630959"/>
        <a:ext cx="1360511" cy="414790"/>
      </dsp:txXfrm>
    </dsp:sp>
    <dsp:sp modelId="{739C4C60-57BE-4EAC-BC35-24BCA4BD3B0E}">
      <dsp:nvSpPr>
        <dsp:cNvPr id="0" name=""/>
        <dsp:cNvSpPr/>
      </dsp:nvSpPr>
      <dsp:spPr>
        <a:xfrm>
          <a:off x="3755861" y="4149447"/>
          <a:ext cx="1360511" cy="41479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BE" sz="1200" kern="1200" dirty="0" smtClean="0"/>
            <a:t>Bâtiment culturel  et patrimoine</a:t>
          </a:r>
          <a:endParaRPr lang="en-US" sz="1200" kern="1200" dirty="0"/>
        </a:p>
      </dsp:txBody>
      <dsp:txXfrm>
        <a:off x="3755861" y="4149447"/>
        <a:ext cx="1360511" cy="414790"/>
      </dsp:txXfrm>
    </dsp:sp>
    <dsp:sp modelId="{A29A94AD-D612-4AF2-A084-0489427C2353}">
      <dsp:nvSpPr>
        <dsp:cNvPr id="0" name=""/>
        <dsp:cNvSpPr/>
      </dsp:nvSpPr>
      <dsp:spPr>
        <a:xfrm>
          <a:off x="3755861" y="4667935"/>
          <a:ext cx="1360511" cy="41479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BE" sz="1200" b="1" kern="1200" dirty="0" smtClean="0">
              <a:solidFill>
                <a:srgbClr val="C30045"/>
              </a:solidFill>
            </a:rPr>
            <a:t>Maison de repos</a:t>
          </a:r>
          <a:endParaRPr lang="en-US" sz="1200" b="1" kern="1200" dirty="0">
            <a:solidFill>
              <a:srgbClr val="C30045"/>
            </a:solidFill>
          </a:endParaRPr>
        </a:p>
      </dsp:txBody>
      <dsp:txXfrm>
        <a:off x="3755861" y="4667935"/>
        <a:ext cx="1360511" cy="414790"/>
      </dsp:txXfrm>
    </dsp:sp>
    <dsp:sp modelId="{6C040C61-D1F8-4DDC-9836-F44BE04378B1}">
      <dsp:nvSpPr>
        <dsp:cNvPr id="0" name=""/>
        <dsp:cNvSpPr/>
      </dsp:nvSpPr>
      <dsp:spPr>
        <a:xfrm>
          <a:off x="3755861" y="5186423"/>
          <a:ext cx="1360511" cy="41479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BE" sz="1200" b="1" kern="1200" dirty="0" smtClean="0">
              <a:solidFill>
                <a:srgbClr val="C30045"/>
              </a:solidFill>
            </a:rPr>
            <a:t>Logements de transit</a:t>
          </a:r>
          <a:endParaRPr lang="en-US" sz="1200" b="1" kern="1200" dirty="0">
            <a:solidFill>
              <a:srgbClr val="C30045"/>
            </a:solidFill>
          </a:endParaRPr>
        </a:p>
      </dsp:txBody>
      <dsp:txXfrm>
        <a:off x="3755861" y="5186423"/>
        <a:ext cx="1360511" cy="41479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2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3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#4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982808" cy="495300"/>
          </a:xfrm>
          <a:prstGeom prst="rect">
            <a:avLst/>
          </a:prstGeom>
        </p:spPr>
        <p:txBody>
          <a:bodyPr vert="horz" wrap="square" lIns="96484" tIns="48242" rIns="96484" bIns="48242" numCol="1" anchor="t" anchorCtr="0" compatLnSpc="1">
            <a:prstTxWarp prst="textNoShape">
              <a:avLst/>
            </a:prstTxWarp>
          </a:bodyPr>
          <a:lstStyle>
            <a:lvl1pPr>
              <a:defRPr sz="1300">
                <a:latin typeface="Arial" pitchFamily="-65" charset="0"/>
                <a:ea typeface="ＭＳ Ｐゴシック" pitchFamily="-65" charset="-128"/>
                <a:cs typeface="ＭＳ Ｐゴシック" pitchFamily="-65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99001" y="0"/>
            <a:ext cx="2982808" cy="495300"/>
          </a:xfrm>
          <a:prstGeom prst="rect">
            <a:avLst/>
          </a:prstGeom>
        </p:spPr>
        <p:txBody>
          <a:bodyPr vert="horz" wrap="square" lIns="96484" tIns="48242" rIns="96484" bIns="48242" numCol="1" anchor="t" anchorCtr="0" compatLnSpc="1">
            <a:prstTxWarp prst="textNoShape">
              <a:avLst/>
            </a:prstTxWarp>
          </a:bodyPr>
          <a:lstStyle>
            <a:lvl1pPr algn="r">
              <a:defRPr sz="1300">
                <a:latin typeface="Arial" pitchFamily="-65" charset="0"/>
                <a:ea typeface="ＭＳ Ｐゴシック" pitchFamily="-65" charset="-128"/>
                <a:cs typeface="ＭＳ Ｐゴシック" pitchFamily="-65" charset="-128"/>
              </a:defRPr>
            </a:lvl1pPr>
          </a:lstStyle>
          <a:p>
            <a:pPr>
              <a:defRPr/>
            </a:pPr>
            <a:fld id="{1CE94A01-F0B0-4175-88B4-E9A924840A7D}" type="datetime1">
              <a:rPr lang="en-US"/>
              <a:pPr>
                <a:defRPr/>
              </a:pPr>
              <a:t>6/24/2015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2" y="9408981"/>
            <a:ext cx="2982808" cy="495300"/>
          </a:xfrm>
          <a:prstGeom prst="rect">
            <a:avLst/>
          </a:prstGeom>
        </p:spPr>
        <p:txBody>
          <a:bodyPr vert="horz" wrap="square" lIns="96484" tIns="48242" rIns="96484" bIns="48242" numCol="1" anchor="b" anchorCtr="0" compatLnSpc="1">
            <a:prstTxWarp prst="textNoShape">
              <a:avLst/>
            </a:prstTxWarp>
          </a:bodyPr>
          <a:lstStyle>
            <a:lvl1pPr>
              <a:defRPr sz="1300">
                <a:latin typeface="Arial" pitchFamily="-65" charset="0"/>
                <a:ea typeface="ＭＳ Ｐゴシック" pitchFamily="-65" charset="-128"/>
                <a:cs typeface="ＭＳ Ｐゴシック" pitchFamily="-65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99001" y="9408981"/>
            <a:ext cx="2982808" cy="495300"/>
          </a:xfrm>
          <a:prstGeom prst="rect">
            <a:avLst/>
          </a:prstGeom>
        </p:spPr>
        <p:txBody>
          <a:bodyPr vert="horz" wrap="square" lIns="96484" tIns="48242" rIns="96484" bIns="48242" numCol="1" anchor="b" anchorCtr="0" compatLnSpc="1">
            <a:prstTxWarp prst="textNoShape">
              <a:avLst/>
            </a:prstTxWarp>
          </a:bodyPr>
          <a:lstStyle>
            <a:lvl1pPr algn="r">
              <a:defRPr sz="1300">
                <a:latin typeface="Arial" pitchFamily="-65" charset="0"/>
                <a:ea typeface="ＭＳ Ｐゴシック" pitchFamily="-65" charset="-128"/>
                <a:cs typeface="ＭＳ Ｐゴシック" pitchFamily="-65" charset="-128"/>
              </a:defRPr>
            </a:lvl1pPr>
          </a:lstStyle>
          <a:p>
            <a:pPr>
              <a:defRPr/>
            </a:pPr>
            <a:fld id="{EAC93416-9449-4946-A52E-170028AFE3C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2270947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982808" cy="495300"/>
          </a:xfrm>
          <a:prstGeom prst="rect">
            <a:avLst/>
          </a:prstGeom>
        </p:spPr>
        <p:txBody>
          <a:bodyPr vert="horz" wrap="square" lIns="96484" tIns="48242" rIns="96484" bIns="48242" numCol="1" anchor="t" anchorCtr="0" compatLnSpc="1">
            <a:prstTxWarp prst="textNoShape">
              <a:avLst/>
            </a:prstTxWarp>
          </a:bodyPr>
          <a:lstStyle>
            <a:lvl1pPr>
              <a:defRPr sz="1300">
                <a:latin typeface="Arial" pitchFamily="-65" charset="0"/>
                <a:ea typeface="ＭＳ Ｐゴシック" pitchFamily="-65" charset="-128"/>
                <a:cs typeface="ＭＳ Ｐゴシック" pitchFamily="-65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99001" y="0"/>
            <a:ext cx="2982808" cy="495300"/>
          </a:xfrm>
          <a:prstGeom prst="rect">
            <a:avLst/>
          </a:prstGeom>
        </p:spPr>
        <p:txBody>
          <a:bodyPr vert="horz" wrap="square" lIns="96484" tIns="48242" rIns="96484" bIns="48242" numCol="1" anchor="t" anchorCtr="0" compatLnSpc="1">
            <a:prstTxWarp prst="textNoShape">
              <a:avLst/>
            </a:prstTxWarp>
          </a:bodyPr>
          <a:lstStyle>
            <a:lvl1pPr algn="r">
              <a:defRPr sz="1300">
                <a:latin typeface="Arial" pitchFamily="-65" charset="0"/>
                <a:ea typeface="ＭＳ Ｐゴシック" pitchFamily="-65" charset="-128"/>
                <a:cs typeface="ＭＳ Ｐゴシック" pitchFamily="-65" charset="-128"/>
              </a:defRPr>
            </a:lvl1pPr>
          </a:lstStyle>
          <a:p>
            <a:pPr>
              <a:defRPr/>
            </a:pPr>
            <a:fld id="{0904E6AB-C00F-417E-AEAC-5E262820CF6F}" type="datetime1">
              <a:rPr lang="en-US"/>
              <a:pPr>
                <a:defRPr/>
              </a:pPr>
              <a:t>6/24/2015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65200" y="742950"/>
            <a:ext cx="4953000" cy="3714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wrap="square" lIns="96484" tIns="48242" rIns="96484" bIns="48242" numCol="1" anchor="ctr" anchorCtr="0" compatLnSpc="1">
            <a:prstTxWarp prst="textNoShape">
              <a:avLst/>
            </a:prstTxWarp>
          </a:bodyPr>
          <a:lstStyle/>
          <a:p>
            <a:pPr lvl="0"/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341" y="4705351"/>
            <a:ext cx="5506720" cy="4457700"/>
          </a:xfrm>
          <a:prstGeom prst="rect">
            <a:avLst/>
          </a:prstGeom>
        </p:spPr>
        <p:txBody>
          <a:bodyPr vert="horz" wrap="square" lIns="96484" tIns="48242" rIns="96484" bIns="48242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nl-BE" noProof="0" dirty="0"/>
              <a:t>Click to edit Master text styles</a:t>
            </a:r>
          </a:p>
          <a:p>
            <a:pPr lvl="1"/>
            <a:r>
              <a:rPr lang="nl-BE" noProof="0" dirty="0"/>
              <a:t>Second level</a:t>
            </a:r>
          </a:p>
          <a:p>
            <a:pPr lvl="2"/>
            <a:r>
              <a:rPr lang="nl-BE" noProof="0" dirty="0"/>
              <a:t>Third level</a:t>
            </a:r>
          </a:p>
          <a:p>
            <a:pPr lvl="3"/>
            <a:r>
              <a:rPr lang="nl-BE" noProof="0" dirty="0"/>
              <a:t>Fourth level</a:t>
            </a:r>
          </a:p>
          <a:p>
            <a:pPr lvl="4"/>
            <a:r>
              <a:rPr lang="nl-BE" noProof="0" dirty="0"/>
              <a:t>Fifth level</a:t>
            </a:r>
            <a:endParaRPr lang="en-U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2" y="9408981"/>
            <a:ext cx="2982808" cy="495300"/>
          </a:xfrm>
          <a:prstGeom prst="rect">
            <a:avLst/>
          </a:prstGeom>
        </p:spPr>
        <p:txBody>
          <a:bodyPr vert="horz" wrap="square" lIns="96484" tIns="48242" rIns="96484" bIns="48242" numCol="1" anchor="b" anchorCtr="0" compatLnSpc="1">
            <a:prstTxWarp prst="textNoShape">
              <a:avLst/>
            </a:prstTxWarp>
          </a:bodyPr>
          <a:lstStyle>
            <a:lvl1pPr>
              <a:defRPr sz="1300">
                <a:latin typeface="Arial" pitchFamily="-65" charset="0"/>
                <a:ea typeface="ＭＳ Ｐゴシック" pitchFamily="-65" charset="-128"/>
                <a:cs typeface="ＭＳ Ｐゴシック" pitchFamily="-65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99001" y="9408981"/>
            <a:ext cx="2982808" cy="495300"/>
          </a:xfrm>
          <a:prstGeom prst="rect">
            <a:avLst/>
          </a:prstGeom>
        </p:spPr>
        <p:txBody>
          <a:bodyPr vert="horz" wrap="square" lIns="96484" tIns="48242" rIns="96484" bIns="48242" numCol="1" anchor="b" anchorCtr="0" compatLnSpc="1">
            <a:prstTxWarp prst="textNoShape">
              <a:avLst/>
            </a:prstTxWarp>
          </a:bodyPr>
          <a:lstStyle>
            <a:lvl1pPr algn="r">
              <a:defRPr sz="1300">
                <a:latin typeface="Arial" pitchFamily="-65" charset="0"/>
                <a:ea typeface="ＭＳ Ｐゴシック" pitchFamily="-65" charset="-128"/>
                <a:cs typeface="ＭＳ Ｐゴシック" pitchFamily="-65" charset="-128"/>
              </a:defRPr>
            </a:lvl1pPr>
          </a:lstStyle>
          <a:p>
            <a:pPr>
              <a:defRPr/>
            </a:pPr>
            <a:fld id="{73F28237-A84E-4DCB-BFDD-0FDBF9ACAC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239887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/>
        <a:ea typeface="ＭＳ Ｐゴシック" charset="-128"/>
        <a:cs typeface="ＭＳ Ｐゴシック" charset="-128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/>
        <a:ea typeface="ＭＳ Ｐゴシック" charset="-128"/>
        <a:cs typeface="ＭＳ Ｐゴシック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/>
        <a:ea typeface="ＭＳ Ｐゴシック" charset="-128"/>
        <a:cs typeface="ＭＳ Ｐゴシック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/>
        <a:ea typeface="ＭＳ Ｐゴシック" charset="-128"/>
        <a:cs typeface="ＭＳ Ｐゴシック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/>
        <a:ea typeface="ＭＳ Ｐゴシック" charset="-128"/>
        <a:cs typeface="ＭＳ Ｐゴシック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65200" y="742950"/>
            <a:ext cx="4953000" cy="37147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Rectangle 3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nl-BE" dirty="0" smtClean="0">
              <a:latin typeface="Arial" charset="0"/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65200" y="742950"/>
            <a:ext cx="4953000" cy="37147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Rectangle 3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nl-BE" dirty="0" smtClean="0">
              <a:latin typeface="Arial" charset="0"/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65200" y="742950"/>
            <a:ext cx="4953000" cy="37147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Rectangle 3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nl-BE" dirty="0" smtClean="0">
              <a:latin typeface="Arial" charset="0"/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65200" y="742950"/>
            <a:ext cx="4953000" cy="37147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Rectangle 3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nl-BE" dirty="0" smtClean="0">
              <a:latin typeface="Arial" charset="0"/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65200" y="742950"/>
            <a:ext cx="4953000" cy="37147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Rectangle 3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nl-BE" dirty="0" smtClean="0">
              <a:latin typeface="Arial" charset="0"/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65200" y="742950"/>
            <a:ext cx="4953000" cy="37147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Rectangle 3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nl-BE" dirty="0" smtClean="0">
              <a:latin typeface="Arial" charset="0"/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65200" y="742950"/>
            <a:ext cx="4953000" cy="37147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Rectangle 3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nl-BE" dirty="0" smtClean="0">
              <a:latin typeface="Arial" charset="0"/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65200" y="742950"/>
            <a:ext cx="4953000" cy="37147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Rectangle 3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nl-BE" dirty="0" smtClean="0">
              <a:latin typeface="Arial" charset="0"/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65200" y="742950"/>
            <a:ext cx="4953000" cy="37147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Rectangle 3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nl-BE" dirty="0" smtClean="0">
              <a:latin typeface="Arial" charset="0"/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65200" y="742950"/>
            <a:ext cx="4953000" cy="37147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Rectangle 3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nl-BE" dirty="0" smtClean="0">
              <a:latin typeface="Arial" charset="0"/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65200" y="742950"/>
            <a:ext cx="4953000" cy="37147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Rectangle 3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nl-BE" dirty="0" smtClean="0">
              <a:latin typeface="Arial" charset="0"/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65200" y="742950"/>
            <a:ext cx="4953000" cy="37147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Rectangle 3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nl-BE" dirty="0" smtClean="0">
              <a:latin typeface="Arial" charset="0"/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65200" y="742950"/>
            <a:ext cx="4953000" cy="37147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Rectangle 3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nl-BE" dirty="0" smtClean="0">
              <a:latin typeface="Arial" charset="0"/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65200" y="742950"/>
            <a:ext cx="4953000" cy="37147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Rectangle 3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nl-BE" dirty="0" smtClean="0">
              <a:latin typeface="Arial" charset="0"/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65200" y="742950"/>
            <a:ext cx="4953000" cy="37147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Rectangle 3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nl-BE" dirty="0" smtClean="0">
              <a:latin typeface="Arial" charset="0"/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65200" y="742950"/>
            <a:ext cx="4953000" cy="37147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Rectangle 3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nl-BE" dirty="0" smtClean="0">
              <a:latin typeface="Arial" charset="0"/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65200" y="742950"/>
            <a:ext cx="4953000" cy="37147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Rectangle 3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nl-BE" dirty="0" smtClean="0">
              <a:latin typeface="Arial" charset="0"/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65200" y="742950"/>
            <a:ext cx="4953000" cy="37147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Rectangle 3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nl-BE" dirty="0" smtClean="0">
              <a:latin typeface="Arial" charset="0"/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tif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tif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1.png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emplate_4_3_bg-06-06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itle 6"/>
          <p:cNvSpPr>
            <a:spLocks noGrp="1"/>
          </p:cNvSpPr>
          <p:nvPr>
            <p:ph type="title" hasCustomPrompt="1"/>
          </p:nvPr>
        </p:nvSpPr>
        <p:spPr>
          <a:xfrm>
            <a:off x="540072" y="908720"/>
            <a:ext cx="8229600" cy="2481759"/>
          </a:xfrm>
          <a:prstGeom prst="rect">
            <a:avLst/>
          </a:prstGeom>
        </p:spPr>
        <p:txBody>
          <a:bodyPr vert="horz"/>
          <a:lstStyle>
            <a:lvl1pPr>
              <a:defRPr sz="2800">
                <a:solidFill>
                  <a:schemeClr val="bg1"/>
                </a:solidFill>
              </a:defRPr>
            </a:lvl1pPr>
          </a:lstStyle>
          <a:p>
            <a:pPr marL="0" indent="0"/>
            <a:r>
              <a:rPr lang="nl-BE" dirty="0" smtClean="0">
                <a:solidFill>
                  <a:schemeClr val="bg1"/>
                </a:solidFill>
              </a:rPr>
              <a:t>Slide Title example 1</a:t>
            </a:r>
            <a:br>
              <a:rPr lang="nl-BE" dirty="0" smtClean="0">
                <a:solidFill>
                  <a:schemeClr val="bg1"/>
                </a:solidFill>
              </a:rPr>
            </a:br>
            <a:r>
              <a:rPr lang="nl-BE" dirty="0" smtClean="0">
                <a:solidFill>
                  <a:schemeClr val="bg1"/>
                </a:solidFill>
              </a:rPr>
              <a:t>Title Arial White 28pt</a:t>
            </a:r>
            <a:br>
              <a:rPr lang="nl-BE" dirty="0" smtClean="0">
                <a:solidFill>
                  <a:schemeClr val="bg1"/>
                </a:solidFill>
              </a:rPr>
            </a:br>
            <a:r>
              <a:rPr lang="nl-BE" dirty="0" smtClean="0">
                <a:solidFill>
                  <a:schemeClr val="bg1"/>
                </a:solidFill>
              </a:rPr>
              <a:t>Title Arial White 28pt </a:t>
            </a:r>
            <a:endParaRPr lang="en-US" dirty="0" smtClean="0">
              <a:solidFill>
                <a:schemeClr val="bg1"/>
              </a:solidFill>
            </a:endParaRP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0" hasCustomPrompt="1"/>
          </p:nvPr>
        </p:nvSpPr>
        <p:spPr>
          <a:xfrm>
            <a:off x="539552" y="3621617"/>
            <a:ext cx="4270375" cy="1823607"/>
          </a:xfrm>
          <a:prstGeom prst="rect">
            <a:avLst/>
          </a:prstGeom>
        </p:spPr>
        <p:txBody>
          <a:bodyPr vert="horz"/>
          <a:lstStyle>
            <a:lvl1pPr>
              <a:defRPr sz="2000">
                <a:solidFill>
                  <a:schemeClr val="bg1"/>
                </a:solidFill>
              </a:defRPr>
            </a:lvl1pPr>
          </a:lstStyle>
          <a:p>
            <a:pPr marL="0" indent="0">
              <a:buNone/>
            </a:pPr>
            <a:r>
              <a:rPr lang="nl-BE" sz="2000" dirty="0" smtClean="0">
                <a:solidFill>
                  <a:srgbClr val="E1E1E4"/>
                </a:solidFill>
              </a:rPr>
              <a:t>Place Arial Pearl 20pt</a:t>
            </a:r>
          </a:p>
          <a:p>
            <a:pPr marL="0" indent="0">
              <a:buNone/>
            </a:pPr>
            <a:r>
              <a:rPr lang="nl-BE" sz="2000" dirty="0" smtClean="0">
                <a:solidFill>
                  <a:srgbClr val="FFFFFF"/>
                </a:solidFill>
              </a:rPr>
              <a:t>Name Arial White 20pt  </a:t>
            </a:r>
            <a:endParaRPr lang="en-US" sz="20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78080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aiting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hoto_ville.png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177"/>
          <a:stretch/>
        </p:blipFill>
        <p:spPr>
          <a:xfrm>
            <a:off x="0" y="-1"/>
            <a:ext cx="9144000" cy="6880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30216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ictur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38"/>
          <p:cNvPicPr>
            <a:picLocks noChangeAspect="1"/>
          </p:cNvPicPr>
          <p:nvPr userDrawn="1"/>
        </p:nvPicPr>
        <p:blipFill rotWithShape="1"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4446" r="4121" b="38531"/>
          <a:stretch/>
        </p:blipFill>
        <p:spPr>
          <a:xfrm flipH="1">
            <a:off x="-3" y="692696"/>
            <a:ext cx="9144002" cy="6165305"/>
          </a:xfrm>
          <a:prstGeom prst="rect">
            <a:avLst/>
          </a:prstGeom>
        </p:spPr>
      </p:pic>
      <p:pic>
        <p:nvPicPr>
          <p:cNvPr id="6" name="Picture 5" descr="banner_4_3_wit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929" y="0"/>
            <a:ext cx="9180512" cy="1624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29781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Picture slide +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Afbeelding 38"/>
          <p:cNvPicPr>
            <a:picLocks noChangeAspect="1"/>
          </p:cNvPicPr>
          <p:nvPr userDrawn="1"/>
        </p:nvPicPr>
        <p:blipFill rotWithShape="1"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4446" r="4121" b="38531"/>
          <a:stretch/>
        </p:blipFill>
        <p:spPr>
          <a:xfrm flipH="1">
            <a:off x="-3" y="692696"/>
            <a:ext cx="9144002" cy="6165305"/>
          </a:xfrm>
          <a:prstGeom prst="rect">
            <a:avLst/>
          </a:prstGeom>
        </p:spPr>
      </p:pic>
      <p:sp>
        <p:nvSpPr>
          <p:cNvPr id="2" name="Rectangle 1"/>
          <p:cNvSpPr/>
          <p:nvPr userDrawn="1"/>
        </p:nvSpPr>
        <p:spPr>
          <a:xfrm>
            <a:off x="-3" y="0"/>
            <a:ext cx="9143998" cy="6858000"/>
          </a:xfrm>
          <a:prstGeom prst="rect">
            <a:avLst/>
          </a:prstGeom>
          <a:solidFill>
            <a:schemeClr val="bg1">
              <a:alpha val="46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 err="1" smtClean="0"/>
          </a:p>
        </p:txBody>
      </p:sp>
      <p:pic>
        <p:nvPicPr>
          <p:cNvPr id="12" name="Picture 11" descr="banner_4_3_wit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929" y="0"/>
            <a:ext cx="9180512" cy="1624406"/>
          </a:xfrm>
          <a:prstGeom prst="rect">
            <a:avLst/>
          </a:prstGeom>
        </p:spPr>
      </p:pic>
      <p:sp>
        <p:nvSpPr>
          <p:cNvPr id="8" name="Title 4"/>
          <p:cNvSpPr>
            <a:spLocks noGrp="1"/>
          </p:cNvSpPr>
          <p:nvPr>
            <p:ph type="title"/>
          </p:nvPr>
        </p:nvSpPr>
        <p:spPr>
          <a:xfrm>
            <a:off x="179512" y="188640"/>
            <a:ext cx="8856538" cy="1143000"/>
          </a:xfrm>
          <a:prstGeom prst="rect">
            <a:avLst/>
          </a:prstGeom>
        </p:spPr>
        <p:txBody>
          <a:bodyPr vert="horz"/>
          <a:lstStyle>
            <a:lvl1pPr>
              <a:defRPr sz="2800">
                <a:solidFill>
                  <a:srgbClr val="C30045"/>
                </a:solidFill>
              </a:defRPr>
            </a:lvl1pPr>
          </a:lstStyle>
          <a:p>
            <a:r>
              <a:rPr lang="nl-BE" dirty="0" smtClean="0"/>
              <a:t>Click to edit Master title style</a:t>
            </a:r>
            <a:endParaRPr lang="en-US" dirty="0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0"/>
          </p:nvPr>
        </p:nvSpPr>
        <p:spPr>
          <a:xfrm>
            <a:off x="179388" y="1628800"/>
            <a:ext cx="8856662" cy="4512733"/>
          </a:xfrm>
          <a:prstGeom prst="rect">
            <a:avLst/>
          </a:prstGeom>
        </p:spPr>
        <p:txBody>
          <a:bodyPr vert="horz"/>
          <a:lstStyle>
            <a:lvl1pPr marL="179388" indent="-179388">
              <a:buFont typeface="Wingdings" charset="2"/>
              <a:buChar char="§"/>
              <a:defRPr/>
            </a:lvl1pPr>
            <a:lvl2pPr marL="447675" indent="-268288">
              <a:buFont typeface="Wingdings" charset="2"/>
              <a:buChar char="§"/>
              <a:defRPr/>
            </a:lvl2pPr>
            <a:lvl3pPr marL="695325" indent="-247650">
              <a:buFont typeface="Wingdings" charset="2"/>
              <a:buChar char="§"/>
              <a:defRPr/>
            </a:lvl3pPr>
            <a:lvl4pPr marL="893763" indent="-268288">
              <a:buFont typeface="Wingdings" charset="2"/>
              <a:buChar char="§"/>
              <a:defRPr/>
            </a:lvl4pPr>
            <a:lvl5pPr marL="1162050" indent="-177800">
              <a:buFont typeface="Wingdings" charset="2"/>
              <a:buChar char="§"/>
              <a:defRPr/>
            </a:lvl5pPr>
          </a:lstStyle>
          <a:p>
            <a:pPr lvl="0"/>
            <a:r>
              <a:rPr lang="nl-BE" dirty="0" smtClean="0"/>
              <a:t>Click to edit Master text styles</a:t>
            </a:r>
          </a:p>
          <a:p>
            <a:pPr lvl="1"/>
            <a:r>
              <a:rPr lang="nl-BE" dirty="0" smtClean="0"/>
              <a:t>Second level</a:t>
            </a:r>
          </a:p>
          <a:p>
            <a:pPr lvl="2"/>
            <a:r>
              <a:rPr lang="nl-BE" dirty="0" smtClean="0"/>
              <a:t>Third level</a:t>
            </a:r>
          </a:p>
          <a:p>
            <a:pPr lvl="3"/>
            <a:r>
              <a:rPr lang="nl-BE" dirty="0" smtClean="0"/>
              <a:t>Fourth level</a:t>
            </a:r>
          </a:p>
          <a:p>
            <a:pPr lvl="4"/>
            <a:r>
              <a:rPr lang="nl-BE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66471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Pictur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hoto_grue.png"/>
          <p:cNvPicPr>
            <a:picLocks noChangeAspect="1"/>
          </p:cNvPicPr>
          <p:nvPr userDrawn="1"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616"/>
          <a:stretch/>
        </p:blipFill>
        <p:spPr>
          <a:xfrm>
            <a:off x="-5840" y="0"/>
            <a:ext cx="9222884" cy="6912000"/>
          </a:xfrm>
          <a:prstGeom prst="rect">
            <a:avLst/>
          </a:prstGeom>
        </p:spPr>
      </p:pic>
      <p:pic>
        <p:nvPicPr>
          <p:cNvPr id="7" name="Picture 6" descr="banner_4_3_wit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929" y="0"/>
            <a:ext cx="9180512" cy="1624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25213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Picture slide +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photo_grue.png"/>
          <p:cNvPicPr>
            <a:picLocks noChangeAspect="1"/>
          </p:cNvPicPr>
          <p:nvPr userDrawn="1"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616"/>
          <a:stretch/>
        </p:blipFill>
        <p:spPr>
          <a:xfrm>
            <a:off x="-5840" y="0"/>
            <a:ext cx="9222884" cy="6912000"/>
          </a:xfrm>
          <a:prstGeom prst="rect">
            <a:avLst/>
          </a:prstGeom>
        </p:spPr>
      </p:pic>
      <p:sp>
        <p:nvSpPr>
          <p:cNvPr id="9" name="Rectangle 8"/>
          <p:cNvSpPr/>
          <p:nvPr userDrawn="1"/>
        </p:nvSpPr>
        <p:spPr>
          <a:xfrm>
            <a:off x="2" y="0"/>
            <a:ext cx="9143998" cy="6858000"/>
          </a:xfrm>
          <a:prstGeom prst="rect">
            <a:avLst/>
          </a:prstGeom>
          <a:solidFill>
            <a:schemeClr val="bg1">
              <a:alpha val="46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 err="1" smtClean="0"/>
          </a:p>
        </p:txBody>
      </p:sp>
      <p:pic>
        <p:nvPicPr>
          <p:cNvPr id="12" name="Picture 11" descr="banner_4_3_wit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929" y="0"/>
            <a:ext cx="9180512" cy="1624406"/>
          </a:xfrm>
          <a:prstGeom prst="rect">
            <a:avLst/>
          </a:prstGeom>
        </p:spPr>
      </p:pic>
      <p:sp>
        <p:nvSpPr>
          <p:cNvPr id="8" name="Title 4"/>
          <p:cNvSpPr>
            <a:spLocks noGrp="1"/>
          </p:cNvSpPr>
          <p:nvPr>
            <p:ph type="title"/>
          </p:nvPr>
        </p:nvSpPr>
        <p:spPr>
          <a:xfrm>
            <a:off x="179512" y="188640"/>
            <a:ext cx="8856538" cy="1143000"/>
          </a:xfrm>
          <a:prstGeom prst="rect">
            <a:avLst/>
          </a:prstGeom>
        </p:spPr>
        <p:txBody>
          <a:bodyPr vert="horz"/>
          <a:lstStyle>
            <a:lvl1pPr>
              <a:defRPr sz="2800">
                <a:solidFill>
                  <a:srgbClr val="C30045"/>
                </a:solidFill>
              </a:defRPr>
            </a:lvl1pPr>
          </a:lstStyle>
          <a:p>
            <a:r>
              <a:rPr lang="nl-BE" dirty="0" smtClean="0"/>
              <a:t>Click to edit Master title style</a:t>
            </a:r>
            <a:endParaRPr lang="en-US" dirty="0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0"/>
          </p:nvPr>
        </p:nvSpPr>
        <p:spPr>
          <a:xfrm>
            <a:off x="179388" y="1628800"/>
            <a:ext cx="8856662" cy="4512733"/>
          </a:xfrm>
          <a:prstGeom prst="rect">
            <a:avLst/>
          </a:prstGeom>
        </p:spPr>
        <p:txBody>
          <a:bodyPr vert="horz"/>
          <a:lstStyle>
            <a:lvl1pPr marL="179388" indent="-179388">
              <a:buFont typeface="Wingdings" charset="2"/>
              <a:buChar char="§"/>
              <a:defRPr/>
            </a:lvl1pPr>
            <a:lvl2pPr marL="447675" indent="-268288">
              <a:buFont typeface="Wingdings" charset="2"/>
              <a:buChar char="§"/>
              <a:defRPr/>
            </a:lvl2pPr>
            <a:lvl3pPr marL="695325" indent="-247650">
              <a:buFont typeface="Wingdings" charset="2"/>
              <a:buChar char="§"/>
              <a:defRPr/>
            </a:lvl3pPr>
            <a:lvl4pPr marL="893763" indent="-268288">
              <a:buFont typeface="Wingdings" charset="2"/>
              <a:buChar char="§"/>
              <a:defRPr/>
            </a:lvl4pPr>
            <a:lvl5pPr marL="1162050" indent="-177800">
              <a:buFont typeface="Wingdings" charset="2"/>
              <a:buChar char="§"/>
              <a:defRPr/>
            </a:lvl5pPr>
          </a:lstStyle>
          <a:p>
            <a:pPr lvl="0"/>
            <a:r>
              <a:rPr lang="nl-BE" dirty="0" smtClean="0"/>
              <a:t>Click to edit Master text styles</a:t>
            </a:r>
          </a:p>
          <a:p>
            <a:pPr lvl="1"/>
            <a:r>
              <a:rPr lang="nl-BE" dirty="0" smtClean="0"/>
              <a:t>Second level</a:t>
            </a:r>
          </a:p>
          <a:p>
            <a:pPr lvl="2"/>
            <a:r>
              <a:rPr lang="nl-BE" dirty="0" smtClean="0"/>
              <a:t>Third level</a:t>
            </a:r>
          </a:p>
          <a:p>
            <a:pPr lvl="3"/>
            <a:r>
              <a:rPr lang="nl-BE" dirty="0" smtClean="0"/>
              <a:t>Fourth level</a:t>
            </a:r>
          </a:p>
          <a:p>
            <a:pPr lvl="4"/>
            <a:r>
              <a:rPr lang="nl-BE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03231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Pictur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Afbeelding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5991" t="888" r="13860" b="9729"/>
          <a:stretch/>
        </p:blipFill>
        <p:spPr>
          <a:xfrm>
            <a:off x="0" y="67499"/>
            <a:ext cx="9217043" cy="6799149"/>
          </a:xfrm>
          <a:prstGeom prst="rect">
            <a:avLst/>
          </a:prstGeom>
        </p:spPr>
      </p:pic>
      <p:pic>
        <p:nvPicPr>
          <p:cNvPr id="7" name="Picture 6" descr="banner_4_3_wit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929" y="0"/>
            <a:ext cx="9180512" cy="1624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6503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Picture slide +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Afbeelding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5991" t="888" r="13860" b="9729"/>
          <a:stretch/>
        </p:blipFill>
        <p:spPr>
          <a:xfrm>
            <a:off x="0" y="67499"/>
            <a:ext cx="9217043" cy="6799149"/>
          </a:xfrm>
          <a:prstGeom prst="rect">
            <a:avLst/>
          </a:prstGeom>
        </p:spPr>
      </p:pic>
      <p:sp>
        <p:nvSpPr>
          <p:cNvPr id="6" name="Rectangle 5"/>
          <p:cNvSpPr/>
          <p:nvPr userDrawn="1"/>
        </p:nvSpPr>
        <p:spPr>
          <a:xfrm>
            <a:off x="-9360" y="0"/>
            <a:ext cx="9143998" cy="6858000"/>
          </a:xfrm>
          <a:prstGeom prst="rect">
            <a:avLst/>
          </a:prstGeom>
          <a:solidFill>
            <a:schemeClr val="bg1">
              <a:alpha val="46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 err="1" smtClean="0"/>
          </a:p>
        </p:txBody>
      </p:sp>
      <p:pic>
        <p:nvPicPr>
          <p:cNvPr id="12" name="Picture 11" descr="banner_4_3_wit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929" y="0"/>
            <a:ext cx="9180512" cy="1624406"/>
          </a:xfrm>
          <a:prstGeom prst="rect">
            <a:avLst/>
          </a:prstGeom>
        </p:spPr>
      </p:pic>
      <p:sp>
        <p:nvSpPr>
          <p:cNvPr id="8" name="Title 4"/>
          <p:cNvSpPr>
            <a:spLocks noGrp="1"/>
          </p:cNvSpPr>
          <p:nvPr>
            <p:ph type="title"/>
          </p:nvPr>
        </p:nvSpPr>
        <p:spPr>
          <a:xfrm>
            <a:off x="179512" y="188640"/>
            <a:ext cx="8856538" cy="1143000"/>
          </a:xfrm>
          <a:prstGeom prst="rect">
            <a:avLst/>
          </a:prstGeom>
        </p:spPr>
        <p:txBody>
          <a:bodyPr vert="horz"/>
          <a:lstStyle>
            <a:lvl1pPr>
              <a:defRPr sz="2800">
                <a:solidFill>
                  <a:srgbClr val="C30045"/>
                </a:solidFill>
              </a:defRPr>
            </a:lvl1pPr>
          </a:lstStyle>
          <a:p>
            <a:r>
              <a:rPr lang="nl-BE" dirty="0" smtClean="0"/>
              <a:t>Click to edit Master title style</a:t>
            </a:r>
            <a:endParaRPr lang="en-US" dirty="0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0"/>
          </p:nvPr>
        </p:nvSpPr>
        <p:spPr>
          <a:xfrm>
            <a:off x="179388" y="1628800"/>
            <a:ext cx="8856662" cy="4512733"/>
          </a:xfrm>
          <a:prstGeom prst="rect">
            <a:avLst/>
          </a:prstGeom>
        </p:spPr>
        <p:txBody>
          <a:bodyPr vert="horz"/>
          <a:lstStyle>
            <a:lvl1pPr marL="179388" indent="-179388">
              <a:buFont typeface="Wingdings" charset="2"/>
              <a:buChar char="§"/>
              <a:defRPr/>
            </a:lvl1pPr>
            <a:lvl2pPr marL="447675" indent="-268288">
              <a:buFont typeface="Wingdings" charset="2"/>
              <a:buChar char="§"/>
              <a:defRPr/>
            </a:lvl2pPr>
            <a:lvl3pPr marL="695325" indent="-247650">
              <a:buFont typeface="Wingdings" charset="2"/>
              <a:buChar char="§"/>
              <a:defRPr/>
            </a:lvl3pPr>
            <a:lvl4pPr marL="893763" indent="-268288">
              <a:buFont typeface="Wingdings" charset="2"/>
              <a:buChar char="§"/>
              <a:defRPr/>
            </a:lvl4pPr>
            <a:lvl5pPr marL="1162050" indent="-177800">
              <a:buFont typeface="Wingdings" charset="2"/>
              <a:buChar char="§"/>
              <a:defRPr/>
            </a:lvl5pPr>
          </a:lstStyle>
          <a:p>
            <a:pPr lvl="0"/>
            <a:r>
              <a:rPr lang="nl-BE" dirty="0" smtClean="0"/>
              <a:t>Click to edit Master text styles</a:t>
            </a:r>
          </a:p>
          <a:p>
            <a:pPr lvl="1"/>
            <a:r>
              <a:rPr lang="nl-BE" dirty="0" smtClean="0"/>
              <a:t>Second level</a:t>
            </a:r>
          </a:p>
          <a:p>
            <a:pPr lvl="2"/>
            <a:r>
              <a:rPr lang="nl-BE" dirty="0" smtClean="0"/>
              <a:t>Third level</a:t>
            </a:r>
          </a:p>
          <a:p>
            <a:pPr lvl="3"/>
            <a:r>
              <a:rPr lang="nl-BE" dirty="0" smtClean="0"/>
              <a:t>Fourth level</a:t>
            </a:r>
          </a:p>
          <a:p>
            <a:pPr lvl="4"/>
            <a:r>
              <a:rPr lang="nl-BE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3829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Pictur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3289" b="15280"/>
          <a:stretch/>
        </p:blipFill>
        <p:spPr>
          <a:xfrm flipH="1">
            <a:off x="0" y="-27384"/>
            <a:ext cx="9209252" cy="6885383"/>
          </a:xfrm>
          <a:prstGeom prst="rect">
            <a:avLst/>
          </a:prstGeom>
        </p:spPr>
      </p:pic>
      <p:pic>
        <p:nvPicPr>
          <p:cNvPr id="7" name="Picture 6" descr="banner_4_3_wit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929" y="0"/>
            <a:ext cx="9180512" cy="1624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08621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Picture slide +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Afbeelding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3289" b="15280"/>
          <a:stretch/>
        </p:blipFill>
        <p:spPr>
          <a:xfrm flipH="1">
            <a:off x="0" y="-27384"/>
            <a:ext cx="9209252" cy="6885383"/>
          </a:xfrm>
          <a:prstGeom prst="rect">
            <a:avLst/>
          </a:prstGeom>
        </p:spPr>
      </p:pic>
      <p:sp>
        <p:nvSpPr>
          <p:cNvPr id="7" name="Rectangle 6"/>
          <p:cNvSpPr/>
          <p:nvPr userDrawn="1"/>
        </p:nvSpPr>
        <p:spPr>
          <a:xfrm>
            <a:off x="0" y="0"/>
            <a:ext cx="9180512" cy="6858000"/>
          </a:xfrm>
          <a:prstGeom prst="rect">
            <a:avLst/>
          </a:prstGeom>
          <a:solidFill>
            <a:schemeClr val="bg1">
              <a:alpha val="46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 err="1" smtClean="0"/>
          </a:p>
        </p:txBody>
      </p:sp>
      <p:pic>
        <p:nvPicPr>
          <p:cNvPr id="12" name="Picture 11" descr="banner_4_3_wit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929" y="0"/>
            <a:ext cx="9180512" cy="1624406"/>
          </a:xfrm>
          <a:prstGeom prst="rect">
            <a:avLst/>
          </a:prstGeom>
        </p:spPr>
      </p:pic>
      <p:sp>
        <p:nvSpPr>
          <p:cNvPr id="8" name="Title 4"/>
          <p:cNvSpPr>
            <a:spLocks noGrp="1"/>
          </p:cNvSpPr>
          <p:nvPr>
            <p:ph type="title"/>
          </p:nvPr>
        </p:nvSpPr>
        <p:spPr>
          <a:xfrm>
            <a:off x="179512" y="188640"/>
            <a:ext cx="8856538" cy="1143000"/>
          </a:xfrm>
          <a:prstGeom prst="rect">
            <a:avLst/>
          </a:prstGeom>
        </p:spPr>
        <p:txBody>
          <a:bodyPr vert="horz"/>
          <a:lstStyle>
            <a:lvl1pPr>
              <a:defRPr sz="2800">
                <a:solidFill>
                  <a:srgbClr val="C30045"/>
                </a:solidFill>
              </a:defRPr>
            </a:lvl1pPr>
          </a:lstStyle>
          <a:p>
            <a:r>
              <a:rPr lang="nl-BE" dirty="0" smtClean="0"/>
              <a:t>Click to edit Master title style</a:t>
            </a:r>
            <a:endParaRPr lang="en-US" dirty="0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0"/>
          </p:nvPr>
        </p:nvSpPr>
        <p:spPr>
          <a:xfrm>
            <a:off x="179388" y="1628800"/>
            <a:ext cx="8856662" cy="4512733"/>
          </a:xfrm>
          <a:prstGeom prst="rect">
            <a:avLst/>
          </a:prstGeom>
        </p:spPr>
        <p:txBody>
          <a:bodyPr vert="horz"/>
          <a:lstStyle>
            <a:lvl1pPr marL="179388" indent="-179388">
              <a:buFont typeface="Wingdings" charset="2"/>
              <a:buChar char="§"/>
              <a:defRPr/>
            </a:lvl1pPr>
            <a:lvl2pPr marL="447675" indent="-268288">
              <a:buFont typeface="Wingdings" charset="2"/>
              <a:buChar char="§"/>
              <a:defRPr/>
            </a:lvl2pPr>
            <a:lvl3pPr marL="695325" indent="-247650">
              <a:buFont typeface="Wingdings" charset="2"/>
              <a:buChar char="§"/>
              <a:defRPr/>
            </a:lvl3pPr>
            <a:lvl4pPr marL="893763" indent="-268288">
              <a:buFont typeface="Wingdings" charset="2"/>
              <a:buChar char="§"/>
              <a:defRPr/>
            </a:lvl4pPr>
            <a:lvl5pPr marL="1162050" indent="-177800">
              <a:buFont typeface="Wingdings" charset="2"/>
              <a:buChar char="§"/>
              <a:defRPr/>
            </a:lvl5pPr>
          </a:lstStyle>
          <a:p>
            <a:pPr lvl="0"/>
            <a:r>
              <a:rPr lang="nl-BE" dirty="0" smtClean="0"/>
              <a:t>Click to edit Master text styles</a:t>
            </a:r>
          </a:p>
          <a:p>
            <a:pPr lvl="1"/>
            <a:r>
              <a:rPr lang="nl-BE" dirty="0" smtClean="0"/>
              <a:t>Second level</a:t>
            </a:r>
          </a:p>
          <a:p>
            <a:pPr lvl="2"/>
            <a:r>
              <a:rPr lang="nl-BE" dirty="0" smtClean="0"/>
              <a:t>Third level</a:t>
            </a:r>
          </a:p>
          <a:p>
            <a:pPr lvl="3"/>
            <a:r>
              <a:rPr lang="nl-BE" dirty="0" smtClean="0"/>
              <a:t>Fourth level</a:t>
            </a:r>
          </a:p>
          <a:p>
            <a:pPr lvl="4"/>
            <a:r>
              <a:rPr lang="nl-BE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96262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s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1" descr="logo_domino-01.jp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8552750" y="6277082"/>
            <a:ext cx="411738" cy="41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1830216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643663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banner_4_3_rubis-10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930" y="0"/>
            <a:ext cx="9180512" cy="1624405"/>
          </a:xfrm>
          <a:prstGeom prst="rect">
            <a:avLst/>
          </a:prstGeom>
        </p:spPr>
      </p:pic>
      <p:sp>
        <p:nvSpPr>
          <p:cNvPr id="7" name="Text Placeholder 2"/>
          <p:cNvSpPr>
            <a:spLocks noGrp="1"/>
          </p:cNvSpPr>
          <p:nvPr>
            <p:ph idx="1" hasCustomPrompt="1"/>
          </p:nvPr>
        </p:nvSpPr>
        <p:spPr bwMode="auto">
          <a:xfrm>
            <a:off x="604451" y="1700808"/>
            <a:ext cx="8144263" cy="38298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>
              <a:buClr>
                <a:schemeClr val="accent1"/>
              </a:buClr>
              <a:buFont typeface="Wingdings" panose="05000000000000000000" pitchFamily="2" charset="2"/>
              <a:buNone/>
              <a:defRPr sz="1800" b="0"/>
            </a:lvl1pPr>
            <a:lvl2pPr marL="357188" indent="-179388">
              <a:buClr>
                <a:schemeClr val="accent1"/>
              </a:buClr>
              <a:buFont typeface="Wingdings" panose="05000000000000000000" pitchFamily="2" charset="2"/>
              <a:buChar char="§"/>
              <a:defRPr sz="1600"/>
            </a:lvl2pPr>
            <a:lvl3pPr marL="539750" indent="-182563">
              <a:buClr>
                <a:schemeClr val="accent1"/>
              </a:buClr>
              <a:buFont typeface="Wingdings" panose="05000000000000000000" pitchFamily="2" charset="2"/>
              <a:buChar char="§"/>
              <a:defRPr sz="1400"/>
            </a:lvl3pPr>
            <a:lvl4pPr marL="911225" indent="-285750">
              <a:buFont typeface="Wingdings" panose="05000000000000000000" pitchFamily="2" charset="2"/>
              <a:buChar char="§"/>
              <a:defRPr/>
            </a:lvl4pPr>
            <a:lvl5pPr marL="1270000" indent="-285750">
              <a:buFont typeface="Wingdings" panose="05000000000000000000" pitchFamily="2" charset="2"/>
              <a:buChar char="§"/>
              <a:defRPr/>
            </a:lvl5pPr>
          </a:lstStyle>
          <a:p>
            <a:pPr>
              <a:buFontTx/>
              <a:buBlip>
                <a:blip r:embed="rId3"/>
              </a:buBlip>
            </a:pPr>
            <a:r>
              <a:rPr lang="en-US" sz="2000" dirty="0" smtClean="0">
                <a:latin typeface="Arial" pitchFamily="-84" charset="0"/>
                <a:ea typeface="ＭＳ Ｐゴシック" pitchFamily="-84" charset="-128"/>
                <a:cs typeface="ＭＳ Ｐゴシック" pitchFamily="-84" charset="-128"/>
              </a:rPr>
              <a:t> </a:t>
            </a:r>
            <a:r>
              <a:rPr lang="en-US" sz="2000" dirty="0" err="1" smtClean="0">
                <a:solidFill>
                  <a:srgbClr val="C30045"/>
                </a:solidFill>
                <a:latin typeface="Arial" pitchFamily="-84" charset="0"/>
                <a:ea typeface="ＭＳ Ｐゴシック" pitchFamily="-84" charset="-128"/>
                <a:cs typeface="ＭＳ Ｐゴシック" pitchFamily="-84" charset="-128"/>
              </a:rPr>
              <a:t>Agendapoint</a:t>
            </a:r>
            <a:endParaRPr lang="en-US" sz="2000" dirty="0" smtClean="0">
              <a:solidFill>
                <a:srgbClr val="C30045"/>
              </a:solidFill>
              <a:latin typeface="Arial" charset="0"/>
              <a:ea typeface="ＭＳ Ｐゴシック"/>
              <a:cs typeface="ＭＳ Ｐゴシック"/>
            </a:endParaRPr>
          </a:p>
          <a:p>
            <a:pPr lvl="1">
              <a:spcBef>
                <a:spcPct val="0"/>
              </a:spcBef>
            </a:pPr>
            <a:r>
              <a:rPr lang="en-US" sz="1600" dirty="0" smtClean="0">
                <a:latin typeface="Arial" pitchFamily="-84" charset="0"/>
                <a:ea typeface="Arial" pitchFamily="-84" charset="0"/>
                <a:cs typeface="Arial" pitchFamily="-84" charset="0"/>
              </a:rPr>
              <a:t>subtitle</a:t>
            </a:r>
            <a:endParaRPr lang="en-US" sz="1600" dirty="0" smtClean="0">
              <a:latin typeface="Arial" charset="0"/>
              <a:cs typeface="Arial" charset="0"/>
            </a:endParaRPr>
          </a:p>
          <a:p>
            <a:pPr>
              <a:buFontTx/>
              <a:buBlip>
                <a:blip r:embed="rId3"/>
              </a:buBlip>
            </a:pPr>
            <a:r>
              <a:rPr lang="en-US" sz="2000" dirty="0" smtClean="0">
                <a:latin typeface="Arial" pitchFamily="-84" charset="0"/>
                <a:ea typeface="ＭＳ Ｐゴシック" pitchFamily="-84" charset="-128"/>
                <a:cs typeface="ＭＳ Ｐゴシック" pitchFamily="-84" charset="-128"/>
              </a:rPr>
              <a:t> </a:t>
            </a:r>
            <a:r>
              <a:rPr lang="en-US" sz="2000" dirty="0" err="1" smtClean="0">
                <a:solidFill>
                  <a:srgbClr val="C30045"/>
                </a:solidFill>
                <a:latin typeface="Arial" pitchFamily="-84" charset="0"/>
                <a:ea typeface="ＭＳ Ｐゴシック" pitchFamily="-84" charset="-128"/>
                <a:cs typeface="ＭＳ Ｐゴシック" pitchFamily="-84" charset="-128"/>
              </a:rPr>
              <a:t>Agendapoint</a:t>
            </a:r>
            <a:endParaRPr lang="en-US" sz="2000" dirty="0" smtClean="0">
              <a:solidFill>
                <a:srgbClr val="C30045"/>
              </a:solidFill>
              <a:latin typeface="Arial" charset="0"/>
              <a:ea typeface="ＭＳ Ｐゴシック"/>
              <a:cs typeface="ＭＳ Ｐゴシック"/>
            </a:endParaRPr>
          </a:p>
          <a:p>
            <a:pPr lvl="1">
              <a:spcBef>
                <a:spcPct val="0"/>
              </a:spcBef>
            </a:pPr>
            <a:r>
              <a:rPr lang="en-US" sz="1600" dirty="0" smtClean="0">
                <a:latin typeface="Arial" pitchFamily="-84" charset="0"/>
                <a:ea typeface="Arial" pitchFamily="-84" charset="0"/>
                <a:cs typeface="Arial" pitchFamily="-84" charset="0"/>
              </a:rPr>
              <a:t>subtitle</a:t>
            </a:r>
            <a:endParaRPr lang="en-US" sz="1600" dirty="0" smtClean="0">
              <a:latin typeface="Arial" charset="0"/>
              <a:cs typeface="Arial" charset="0"/>
            </a:endParaRPr>
          </a:p>
          <a:p>
            <a:pPr>
              <a:buFontTx/>
              <a:buBlip>
                <a:blip r:embed="rId3"/>
              </a:buBlip>
            </a:pPr>
            <a:r>
              <a:rPr lang="en-US" sz="2000" dirty="0" smtClean="0">
                <a:latin typeface="Arial" pitchFamily="-84" charset="0"/>
                <a:ea typeface="ＭＳ Ｐゴシック" pitchFamily="-84" charset="-128"/>
                <a:cs typeface="ＭＳ Ｐゴシック" pitchFamily="-84" charset="-128"/>
              </a:rPr>
              <a:t> </a:t>
            </a:r>
            <a:r>
              <a:rPr lang="en-US" sz="2000" dirty="0" err="1" smtClean="0">
                <a:solidFill>
                  <a:srgbClr val="C30045"/>
                </a:solidFill>
                <a:latin typeface="Arial" pitchFamily="-84" charset="0"/>
                <a:ea typeface="ＭＳ Ｐゴシック" pitchFamily="-84" charset="-128"/>
                <a:cs typeface="ＭＳ Ｐゴシック" pitchFamily="-84" charset="-128"/>
              </a:rPr>
              <a:t>Agendapoint</a:t>
            </a:r>
            <a:endParaRPr lang="en-US" sz="2000" dirty="0" smtClean="0">
              <a:solidFill>
                <a:srgbClr val="C30045"/>
              </a:solidFill>
              <a:latin typeface="Arial" charset="0"/>
              <a:ea typeface="ＭＳ Ｐゴシック"/>
              <a:cs typeface="ＭＳ Ｐゴシック"/>
            </a:endParaRPr>
          </a:p>
          <a:p>
            <a:pPr lvl="1">
              <a:spcBef>
                <a:spcPct val="0"/>
              </a:spcBef>
            </a:pPr>
            <a:r>
              <a:rPr lang="en-US" sz="1600" dirty="0" smtClean="0">
                <a:latin typeface="Arial" pitchFamily="-84" charset="0"/>
                <a:ea typeface="Arial" pitchFamily="-84" charset="0"/>
                <a:cs typeface="Arial" pitchFamily="-84" charset="0"/>
              </a:rPr>
              <a:t>subtitle</a:t>
            </a:r>
            <a:endParaRPr lang="en-US" sz="1600" dirty="0" smtClean="0">
              <a:latin typeface="Arial" charset="0"/>
              <a:cs typeface="Arial" charset="0"/>
            </a:endParaRPr>
          </a:p>
          <a:p>
            <a:pPr>
              <a:buFontTx/>
              <a:buBlip>
                <a:blip r:embed="rId3"/>
              </a:buBlip>
            </a:pPr>
            <a:r>
              <a:rPr lang="en-US" sz="2000" dirty="0" smtClean="0">
                <a:latin typeface="Arial" pitchFamily="-84" charset="0"/>
                <a:ea typeface="ＭＳ Ｐゴシック" pitchFamily="-84" charset="-128"/>
                <a:cs typeface="ＭＳ Ｐゴシック" pitchFamily="-84" charset="-128"/>
              </a:rPr>
              <a:t> </a:t>
            </a:r>
            <a:r>
              <a:rPr lang="en-US" sz="2000" dirty="0" err="1" smtClean="0">
                <a:solidFill>
                  <a:srgbClr val="C30045"/>
                </a:solidFill>
                <a:latin typeface="Arial" pitchFamily="-84" charset="0"/>
                <a:ea typeface="ＭＳ Ｐゴシック" pitchFamily="-84" charset="-128"/>
                <a:cs typeface="ＭＳ Ｐゴシック" pitchFamily="-84" charset="-128"/>
              </a:rPr>
              <a:t>Agendapoint</a:t>
            </a:r>
            <a:endParaRPr lang="en-US" sz="2000" dirty="0" smtClean="0">
              <a:solidFill>
                <a:srgbClr val="C30045"/>
              </a:solidFill>
              <a:latin typeface="Arial" charset="0"/>
              <a:ea typeface="ＭＳ Ｐゴシック"/>
              <a:cs typeface="ＭＳ Ｐゴシック"/>
            </a:endParaRPr>
          </a:p>
          <a:p>
            <a:pPr lvl="1">
              <a:spcBef>
                <a:spcPct val="0"/>
              </a:spcBef>
            </a:pPr>
            <a:r>
              <a:rPr lang="en-US" sz="1600" dirty="0" smtClean="0">
                <a:latin typeface="Arial" pitchFamily="-84" charset="0"/>
                <a:ea typeface="Arial" pitchFamily="-84" charset="0"/>
                <a:cs typeface="Arial" pitchFamily="-84" charset="0"/>
              </a:rPr>
              <a:t>Subtitle</a:t>
            </a:r>
            <a:endParaRPr lang="en-US" sz="1600" dirty="0" smtClean="0">
              <a:latin typeface="Arial" charset="0"/>
              <a:cs typeface="Arial" charset="0"/>
            </a:endParaRPr>
          </a:p>
          <a:p>
            <a:pPr>
              <a:buFontTx/>
              <a:buBlip>
                <a:blip r:embed="rId3"/>
              </a:buBlip>
            </a:pPr>
            <a:endParaRPr lang="nl-BE" dirty="0" smtClean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79512" y="125760"/>
            <a:ext cx="5112568" cy="1143000"/>
          </a:xfrm>
          <a:prstGeom prst="rect">
            <a:avLst/>
          </a:prstGeom>
          <a:ln>
            <a:noFill/>
          </a:ln>
        </p:spPr>
        <p:txBody>
          <a:bodyPr vert="horz"/>
          <a:lstStyle>
            <a:lvl1pPr>
              <a:defRPr sz="2800">
                <a:solidFill>
                  <a:schemeClr val="bg1"/>
                </a:solidFill>
              </a:defRPr>
            </a:lvl1pPr>
          </a:lstStyle>
          <a:p>
            <a:r>
              <a:rPr lang="nl-BE" dirty="0" smtClean="0"/>
              <a:t>Click to edit Master title style</a:t>
            </a:r>
            <a:endParaRPr lang="en-US" dirty="0"/>
          </a:p>
        </p:txBody>
      </p:sp>
      <p:pic>
        <p:nvPicPr>
          <p:cNvPr id="6" name="Picture 11" descr="logo_domino-01.jpg"/>
          <p:cNvPicPr>
            <a:picLocks noChangeAspect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8552750" y="6277082"/>
            <a:ext cx="411738" cy="41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2285503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anner_4_3_rubis-10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930" y="0"/>
            <a:ext cx="9180512" cy="1624405"/>
          </a:xfrm>
          <a:prstGeom prst="rect">
            <a:avLst/>
          </a:prstGeom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79512" y="125760"/>
            <a:ext cx="8280920" cy="1143000"/>
          </a:xfrm>
          <a:prstGeom prst="rect">
            <a:avLst/>
          </a:prstGeom>
          <a:ln>
            <a:noFill/>
          </a:ln>
        </p:spPr>
        <p:txBody>
          <a:bodyPr vert="horz"/>
          <a:lstStyle>
            <a:lvl1pPr>
              <a:defRPr sz="2800">
                <a:solidFill>
                  <a:schemeClr val="bg1"/>
                </a:solidFill>
              </a:defRPr>
            </a:lvl1pPr>
          </a:lstStyle>
          <a:p>
            <a:r>
              <a:rPr lang="nl-BE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65282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clus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banner_4_3_rubis-10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930" y="0"/>
            <a:ext cx="9180512" cy="1624405"/>
          </a:xfrm>
          <a:prstGeom prst="rect">
            <a:avLst/>
          </a:prstGeom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79512" y="125760"/>
            <a:ext cx="8280920" cy="1143000"/>
          </a:xfrm>
          <a:prstGeom prst="rect">
            <a:avLst/>
          </a:prstGeom>
          <a:ln>
            <a:noFill/>
          </a:ln>
        </p:spPr>
        <p:txBody>
          <a:bodyPr vert="horz"/>
          <a:lstStyle>
            <a:lvl1pPr>
              <a:defRPr sz="2800">
                <a:solidFill>
                  <a:schemeClr val="bg1"/>
                </a:solidFill>
              </a:defRPr>
            </a:lvl1pPr>
          </a:lstStyle>
          <a:p>
            <a:r>
              <a:rPr lang="nl-BE" dirty="0" smtClean="0"/>
              <a:t>Click to edit Master title style</a:t>
            </a:r>
            <a:endParaRPr lang="en-US" dirty="0"/>
          </a:p>
        </p:txBody>
      </p:sp>
      <p:pic>
        <p:nvPicPr>
          <p:cNvPr id="4" name="Afbeelding 18" descr="Belfius_Template_Slide_Title_Gecentreerd.eps"/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371" t="60278" r="5273" b="28641"/>
          <a:stretch/>
        </p:blipFill>
        <p:spPr>
          <a:xfrm>
            <a:off x="0" y="5546208"/>
            <a:ext cx="9144000" cy="1339177"/>
          </a:xfrm>
          <a:prstGeom prst="rect">
            <a:avLst/>
          </a:prstGeom>
        </p:spPr>
      </p:pic>
      <p:sp>
        <p:nvSpPr>
          <p:cNvPr id="5" name="Content Placeholder 4"/>
          <p:cNvSpPr>
            <a:spLocks noGrp="1"/>
          </p:cNvSpPr>
          <p:nvPr>
            <p:ph sz="quarter" idx="10"/>
          </p:nvPr>
        </p:nvSpPr>
        <p:spPr>
          <a:xfrm>
            <a:off x="1115616" y="1701800"/>
            <a:ext cx="7344172" cy="3843867"/>
          </a:xfrm>
          <a:prstGeom prst="rect">
            <a:avLst/>
          </a:prstGeom>
        </p:spPr>
        <p:txBody>
          <a:bodyPr vert="horz"/>
          <a:lstStyle>
            <a:lvl1pPr marL="0" indent="0" algn="l">
              <a:buSzPct val="80000"/>
              <a:buFontTx/>
              <a:buNone/>
              <a:defRPr>
                <a:solidFill>
                  <a:srgbClr val="C30045"/>
                </a:solidFill>
              </a:defRPr>
            </a:lvl1pPr>
            <a:lvl2pPr marL="179387" indent="0" algn="ctr">
              <a:buSzPct val="80000"/>
              <a:buFontTx/>
              <a:buNone/>
              <a:defRPr>
                <a:solidFill>
                  <a:srgbClr val="C30045"/>
                </a:solidFill>
              </a:defRPr>
            </a:lvl2pPr>
            <a:lvl3pPr marL="447675" indent="0" algn="ctr">
              <a:buSzPct val="80000"/>
              <a:buFontTx/>
              <a:buNone/>
              <a:defRPr>
                <a:solidFill>
                  <a:srgbClr val="C30045"/>
                </a:solidFill>
              </a:defRPr>
            </a:lvl3pPr>
            <a:lvl4pPr marL="625475" indent="0" algn="ctr">
              <a:buSzPct val="80000"/>
              <a:buFontTx/>
              <a:buNone/>
              <a:defRPr>
                <a:solidFill>
                  <a:srgbClr val="C30045"/>
                </a:solidFill>
              </a:defRPr>
            </a:lvl4pPr>
            <a:lvl5pPr marL="984250" indent="0" algn="ctr">
              <a:buSzPct val="80000"/>
              <a:buFontTx/>
              <a:buNone/>
              <a:defRPr>
                <a:solidFill>
                  <a:srgbClr val="C30045"/>
                </a:solidFill>
              </a:defRPr>
            </a:lvl5pPr>
          </a:lstStyle>
          <a:p>
            <a:pPr lvl="0"/>
            <a:r>
              <a:rPr lang="nl-BE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795195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banner_4_3_rubis-10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930" y="0"/>
            <a:ext cx="9180512" cy="1624405"/>
          </a:xfrm>
          <a:prstGeom prst="rect">
            <a:avLst/>
          </a:prstGeom>
        </p:spPr>
      </p:pic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79512" y="125760"/>
            <a:ext cx="7488832" cy="1143000"/>
          </a:xfrm>
          <a:prstGeom prst="rect">
            <a:avLst/>
          </a:prstGeom>
          <a:ln>
            <a:noFill/>
          </a:ln>
        </p:spPr>
        <p:txBody>
          <a:bodyPr vert="horz"/>
          <a:lstStyle>
            <a:lvl1pPr>
              <a:defRPr sz="2800">
                <a:solidFill>
                  <a:schemeClr val="bg1"/>
                </a:solidFill>
              </a:defRPr>
            </a:lvl1pPr>
          </a:lstStyle>
          <a:p>
            <a:r>
              <a:rPr lang="nl-BE" dirty="0" smtClean="0"/>
              <a:t>Click to edit Master title style</a:t>
            </a:r>
            <a:endParaRPr lang="en-US" dirty="0"/>
          </a:p>
        </p:txBody>
      </p:sp>
      <p:sp>
        <p:nvSpPr>
          <p:cNvPr id="8" name="Content Placeholder 5"/>
          <p:cNvSpPr>
            <a:spLocks noGrp="1"/>
          </p:cNvSpPr>
          <p:nvPr>
            <p:ph sz="quarter" idx="10"/>
          </p:nvPr>
        </p:nvSpPr>
        <p:spPr>
          <a:xfrm>
            <a:off x="250825" y="1720983"/>
            <a:ext cx="8229600" cy="4415367"/>
          </a:xfrm>
          <a:prstGeom prst="rect">
            <a:avLst/>
          </a:prstGeom>
        </p:spPr>
        <p:txBody>
          <a:bodyPr vert="horz"/>
          <a:lstStyle>
            <a:lvl1pPr marL="179388" indent="-179388">
              <a:buSzPct val="80000"/>
              <a:buFont typeface="Wingdings" charset="2"/>
              <a:buChar char="§"/>
              <a:defRPr>
                <a:solidFill>
                  <a:srgbClr val="51626F"/>
                </a:solidFill>
              </a:defRPr>
            </a:lvl1pPr>
            <a:lvl2pPr marL="447675" indent="-268288">
              <a:buSzPct val="80000"/>
              <a:buFont typeface="Wingdings" charset="2"/>
              <a:buChar char="§"/>
              <a:defRPr>
                <a:solidFill>
                  <a:srgbClr val="51626F"/>
                </a:solidFill>
              </a:defRPr>
            </a:lvl2pPr>
            <a:lvl3pPr marL="695325" indent="-247650">
              <a:buSzPct val="80000"/>
              <a:buFont typeface="Wingdings" charset="2"/>
              <a:buChar char="§"/>
              <a:defRPr>
                <a:solidFill>
                  <a:srgbClr val="51626F"/>
                </a:solidFill>
              </a:defRPr>
            </a:lvl3pPr>
            <a:lvl4pPr marL="893763" indent="-268288">
              <a:buSzPct val="80000"/>
              <a:buFont typeface="Wingdings" charset="2"/>
              <a:buChar char="§"/>
              <a:defRPr>
                <a:solidFill>
                  <a:srgbClr val="51626F"/>
                </a:solidFill>
              </a:defRPr>
            </a:lvl4pPr>
            <a:lvl5pPr marL="1162050" indent="-177800">
              <a:buSzPct val="80000"/>
              <a:buFont typeface="Wingdings" charset="2"/>
              <a:buChar char="§"/>
              <a:defRPr>
                <a:solidFill>
                  <a:srgbClr val="51626F"/>
                </a:solidFill>
              </a:defRPr>
            </a:lvl5pPr>
          </a:lstStyle>
          <a:p>
            <a:pPr lvl="0"/>
            <a:r>
              <a:rPr lang="nl-BE" dirty="0" smtClean="0"/>
              <a:t>Click to edit Master text styles</a:t>
            </a:r>
          </a:p>
          <a:p>
            <a:pPr lvl="1"/>
            <a:r>
              <a:rPr lang="nl-BE" dirty="0" smtClean="0"/>
              <a:t>Second level</a:t>
            </a:r>
          </a:p>
          <a:p>
            <a:pPr lvl="2"/>
            <a:r>
              <a:rPr lang="nl-BE" dirty="0" smtClean="0"/>
              <a:t>Third level</a:t>
            </a:r>
          </a:p>
          <a:p>
            <a:pPr lvl="3"/>
            <a:r>
              <a:rPr lang="nl-BE" dirty="0" smtClean="0"/>
              <a:t>Fourth level</a:t>
            </a:r>
          </a:p>
          <a:p>
            <a:pPr lvl="4"/>
            <a:r>
              <a:rPr lang="nl-BE" dirty="0" smtClean="0"/>
              <a:t>Fifth level</a:t>
            </a:r>
            <a:endParaRPr lang="en-US" dirty="0"/>
          </a:p>
        </p:txBody>
      </p:sp>
      <p:pic>
        <p:nvPicPr>
          <p:cNvPr id="6" name="Picture 11" descr="logo_domino-01.jpg"/>
          <p:cNvPicPr>
            <a:picLocks noChangeAspect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8552750" y="6277082"/>
            <a:ext cx="411738" cy="41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173408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+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banner_4_3_rubis-10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930" y="0"/>
            <a:ext cx="9180512" cy="1624405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79512" y="125760"/>
            <a:ext cx="7848872" cy="1143000"/>
          </a:xfrm>
          <a:prstGeom prst="rect">
            <a:avLst/>
          </a:prstGeom>
          <a:ln>
            <a:noFill/>
          </a:ln>
        </p:spPr>
        <p:txBody>
          <a:bodyPr vert="horz"/>
          <a:lstStyle>
            <a:lvl1pPr>
              <a:defRPr sz="2800">
                <a:solidFill>
                  <a:schemeClr val="bg1"/>
                </a:solidFill>
              </a:defRPr>
            </a:lvl1pPr>
          </a:lstStyle>
          <a:p>
            <a:r>
              <a:rPr lang="nl-BE" dirty="0" smtClean="0"/>
              <a:t>Click to edit Master title style</a:t>
            </a:r>
            <a:endParaRPr lang="en-US" dirty="0"/>
          </a:p>
        </p:txBody>
      </p:sp>
      <p:sp>
        <p:nvSpPr>
          <p:cNvPr id="5" name="Content Placeholder 5"/>
          <p:cNvSpPr>
            <a:spLocks noGrp="1"/>
          </p:cNvSpPr>
          <p:nvPr>
            <p:ph sz="quarter" idx="10"/>
          </p:nvPr>
        </p:nvSpPr>
        <p:spPr>
          <a:xfrm>
            <a:off x="250825" y="1700808"/>
            <a:ext cx="8229600" cy="4415367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/>
              <a:buNone/>
              <a:defRPr>
                <a:solidFill>
                  <a:srgbClr val="51626F"/>
                </a:solidFill>
              </a:defRPr>
            </a:lvl1pPr>
            <a:lvl2pPr marL="179387" indent="0">
              <a:buFont typeface="Arial"/>
              <a:buNone/>
              <a:defRPr>
                <a:solidFill>
                  <a:srgbClr val="51626F"/>
                </a:solidFill>
              </a:defRPr>
            </a:lvl2pPr>
            <a:lvl3pPr marL="447675" indent="0">
              <a:buFont typeface="Arial"/>
              <a:buNone/>
              <a:defRPr>
                <a:solidFill>
                  <a:srgbClr val="51626F"/>
                </a:solidFill>
              </a:defRPr>
            </a:lvl3pPr>
            <a:lvl4pPr marL="625475" indent="0">
              <a:buFont typeface="Arial"/>
              <a:buNone/>
              <a:defRPr>
                <a:solidFill>
                  <a:srgbClr val="51626F"/>
                </a:solidFill>
              </a:defRPr>
            </a:lvl4pPr>
            <a:lvl5pPr marL="984250" indent="0">
              <a:buFont typeface="Arial"/>
              <a:buNone/>
              <a:defRPr>
                <a:solidFill>
                  <a:srgbClr val="51626F"/>
                </a:solidFill>
              </a:defRPr>
            </a:lvl5pPr>
          </a:lstStyle>
          <a:p>
            <a:pPr lvl="0"/>
            <a:r>
              <a:rPr lang="nl-BE" dirty="0" smtClean="0"/>
              <a:t>Click to edit Master text styles</a:t>
            </a:r>
          </a:p>
          <a:p>
            <a:pPr lvl="1"/>
            <a:r>
              <a:rPr lang="nl-BE" dirty="0" smtClean="0"/>
              <a:t>Second level</a:t>
            </a:r>
          </a:p>
          <a:p>
            <a:pPr lvl="2"/>
            <a:r>
              <a:rPr lang="nl-BE" dirty="0" smtClean="0"/>
              <a:t>Third level</a:t>
            </a:r>
          </a:p>
          <a:p>
            <a:pPr lvl="3"/>
            <a:r>
              <a:rPr lang="nl-BE" dirty="0" smtClean="0"/>
              <a:t>Fourth level</a:t>
            </a:r>
          </a:p>
          <a:p>
            <a:pPr lvl="4"/>
            <a:r>
              <a:rPr lang="nl-BE" dirty="0" smtClean="0"/>
              <a:t>Fifth level</a:t>
            </a:r>
            <a:endParaRPr lang="en-US" dirty="0"/>
          </a:p>
        </p:txBody>
      </p:sp>
      <p:pic>
        <p:nvPicPr>
          <p:cNvPr id="7" name="Picture 11" descr="logo_domino-01.jpg"/>
          <p:cNvPicPr>
            <a:picLocks noChangeAspect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8552750" y="6277082"/>
            <a:ext cx="411738" cy="41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406422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nner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hoek 26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B4043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sz="1400" dirty="0" err="1" smtClean="0">
              <a:solidFill>
                <a:srgbClr val="B40439"/>
              </a:solidFill>
            </a:endParaRPr>
          </a:p>
        </p:txBody>
      </p:sp>
      <p:pic>
        <p:nvPicPr>
          <p:cNvPr id="7" name="Picture 6" descr="banner_4_3_wit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929" y="0"/>
            <a:ext cx="9180512" cy="1624406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79512" y="188640"/>
            <a:ext cx="8229600" cy="1143000"/>
          </a:xfrm>
          <a:prstGeom prst="rect">
            <a:avLst/>
          </a:prstGeom>
        </p:spPr>
        <p:txBody>
          <a:bodyPr vert="horz"/>
          <a:lstStyle>
            <a:lvl1pPr>
              <a:defRPr sz="2800">
                <a:solidFill>
                  <a:srgbClr val="C30045"/>
                </a:solidFill>
              </a:defRPr>
            </a:lvl1pPr>
          </a:lstStyle>
          <a:p>
            <a:r>
              <a:rPr lang="nl-BE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96164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nner whit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hoek 26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B4043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sz="1400" dirty="0" err="1" smtClean="0"/>
          </a:p>
        </p:txBody>
      </p:sp>
      <p:pic>
        <p:nvPicPr>
          <p:cNvPr id="9" name="Picture 8" descr="banner_4_3_wit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929" y="0"/>
            <a:ext cx="9180512" cy="1624406"/>
          </a:xfrm>
          <a:prstGeom prst="rect">
            <a:avLst/>
          </a:prstGeom>
        </p:spPr>
      </p:pic>
      <p:sp>
        <p:nvSpPr>
          <p:cNvPr id="6" name="Content Placeholder 5"/>
          <p:cNvSpPr>
            <a:spLocks noGrp="1"/>
          </p:cNvSpPr>
          <p:nvPr>
            <p:ph sz="quarter" idx="10"/>
          </p:nvPr>
        </p:nvSpPr>
        <p:spPr>
          <a:xfrm>
            <a:off x="250825" y="1628800"/>
            <a:ext cx="8229600" cy="4415367"/>
          </a:xfrm>
          <a:prstGeom prst="rect">
            <a:avLst/>
          </a:prstGeom>
        </p:spPr>
        <p:txBody>
          <a:bodyPr vert="horz"/>
          <a:lstStyle>
            <a:lvl1pPr marL="342900" indent="-342900">
              <a:buSzPct val="80000"/>
              <a:buFont typeface="Wingdings" charset="2"/>
              <a:buChar char="§"/>
              <a:defRPr>
                <a:solidFill>
                  <a:schemeClr val="bg1"/>
                </a:solidFill>
              </a:defRPr>
            </a:lvl1pPr>
            <a:lvl2pPr marL="522287" indent="-342900">
              <a:buSzPct val="80000"/>
              <a:buFont typeface="Wingdings" charset="2"/>
              <a:buChar char="§"/>
              <a:defRPr>
                <a:solidFill>
                  <a:schemeClr val="bg1"/>
                </a:solidFill>
              </a:defRPr>
            </a:lvl2pPr>
            <a:lvl3pPr marL="733425" indent="-285750">
              <a:buSzPct val="80000"/>
              <a:buFont typeface="Wingdings" charset="2"/>
              <a:buChar char="§"/>
              <a:defRPr>
                <a:solidFill>
                  <a:schemeClr val="bg1"/>
                </a:solidFill>
              </a:defRPr>
            </a:lvl3pPr>
            <a:lvl4pPr marL="911225" indent="-285750">
              <a:buSzPct val="80000"/>
              <a:buFont typeface="Wingdings" charset="2"/>
              <a:buChar char="§"/>
              <a:defRPr>
                <a:solidFill>
                  <a:schemeClr val="bg1"/>
                </a:solidFill>
              </a:defRPr>
            </a:lvl4pPr>
            <a:lvl5pPr marL="1270000" indent="-285750">
              <a:buSzPct val="80000"/>
              <a:buFont typeface="Wingdings" charset="2"/>
              <a:buChar char="§"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l-BE" dirty="0" smtClean="0"/>
              <a:t>Click to edit Master text styles</a:t>
            </a:r>
          </a:p>
          <a:p>
            <a:pPr lvl="1"/>
            <a:r>
              <a:rPr lang="nl-BE" dirty="0" smtClean="0"/>
              <a:t>Second level</a:t>
            </a:r>
          </a:p>
          <a:p>
            <a:pPr lvl="2"/>
            <a:r>
              <a:rPr lang="nl-BE" dirty="0" smtClean="0"/>
              <a:t>Third level</a:t>
            </a:r>
          </a:p>
          <a:p>
            <a:pPr lvl="3"/>
            <a:r>
              <a:rPr lang="nl-BE" dirty="0" smtClean="0"/>
              <a:t>Fourth level</a:t>
            </a:r>
          </a:p>
          <a:p>
            <a:pPr lvl="4"/>
            <a:r>
              <a:rPr lang="nl-BE" dirty="0" smtClean="0"/>
              <a:t>Fifth level</a:t>
            </a:r>
            <a:endParaRPr lang="en-US" dirty="0"/>
          </a:p>
        </p:txBody>
      </p:sp>
      <p:sp>
        <p:nvSpPr>
          <p:cNvPr id="10" name="Title 4"/>
          <p:cNvSpPr>
            <a:spLocks noGrp="1"/>
          </p:cNvSpPr>
          <p:nvPr>
            <p:ph type="title"/>
          </p:nvPr>
        </p:nvSpPr>
        <p:spPr>
          <a:xfrm>
            <a:off x="179512" y="188640"/>
            <a:ext cx="8229600" cy="1143000"/>
          </a:xfrm>
          <a:prstGeom prst="rect">
            <a:avLst/>
          </a:prstGeom>
        </p:spPr>
        <p:txBody>
          <a:bodyPr vert="horz"/>
          <a:lstStyle>
            <a:lvl1pPr>
              <a:defRPr sz="2800"/>
            </a:lvl1pPr>
          </a:lstStyle>
          <a:p>
            <a:r>
              <a:rPr lang="nl-BE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3301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21" Type="http://schemas.openxmlformats.org/officeDocument/2006/relationships/vmlDrawing" Target="../drawings/vmlDrawing1.v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1.emf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oleObject" Target="../embeddings/oleObject1.bin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ags" Target="../tags/tag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t 1" hidden="1"/>
          <p:cNvGraphicFramePr>
            <a:graphicFrameLocks noChangeAspect="1"/>
          </p:cNvGraphicFramePr>
          <p:nvPr userDrawn="1">
            <p:custDataLst>
              <p:tags r:id="rId22"/>
            </p:custDataLst>
            <p:extLst>
              <p:ext uri="{D42A27DB-BD31-4B8C-83A1-F6EECF244321}">
                <p14:modId xmlns:p14="http://schemas.microsoft.com/office/powerpoint/2010/main" val="3646824818"/>
              </p:ext>
            </p:extLst>
          </p:nvPr>
        </p:nvGraphicFramePr>
        <p:xfrm>
          <a:off x="1589" y="1589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039" name="Diapositive think-cell" r:id="rId23" imgW="360" imgH="360" progId="TCLayout.ActiveDocument.1">
                  <p:embed/>
                </p:oleObj>
              </mc:Choice>
              <mc:Fallback>
                <p:oleObj name="Diapositive think-cell" r:id="rId23" imgW="360" imgH="360" progId="TCLayout.ActiveDocument.1">
                  <p:embed/>
                  <p:pic>
                    <p:nvPicPr>
                      <p:cNvPr id="0" name="Picture 28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9" y="1589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7" r:id="rId2"/>
    <p:sldLayoutId id="2147483676" r:id="rId3"/>
    <p:sldLayoutId id="2147483677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65" r:id="rId11"/>
    <p:sldLayoutId id="2147483674" r:id="rId12"/>
    <p:sldLayoutId id="2147483668" r:id="rId13"/>
    <p:sldLayoutId id="2147483675" r:id="rId14"/>
    <p:sldLayoutId id="2147483678" r:id="rId15"/>
    <p:sldLayoutId id="2147483671" r:id="rId16"/>
    <p:sldLayoutId id="2147483673" r:id="rId17"/>
    <p:sldLayoutId id="2147483669" r:id="rId18"/>
    <p:sldLayoutId id="2147483672" r:id="rId19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000" kern="1200">
          <a:solidFill>
            <a:srgbClr val="C30045"/>
          </a:solidFill>
          <a:latin typeface="Arial"/>
          <a:ea typeface="ＭＳ Ｐゴシック" charset="-128"/>
          <a:cs typeface="ＭＳ Ｐゴシック" charset="-128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000">
          <a:solidFill>
            <a:srgbClr val="C30045"/>
          </a:solidFill>
          <a:latin typeface="Arial" charset="0"/>
          <a:ea typeface="ＭＳ Ｐゴシック" charset="-128"/>
          <a:cs typeface="ＭＳ Ｐゴシック" charset="-128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000">
          <a:solidFill>
            <a:srgbClr val="C30045"/>
          </a:solidFill>
          <a:latin typeface="Arial" charset="0"/>
          <a:ea typeface="ＭＳ Ｐゴシック" charset="-128"/>
          <a:cs typeface="ＭＳ Ｐゴシック" charset="-128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000">
          <a:solidFill>
            <a:srgbClr val="C30045"/>
          </a:solidFill>
          <a:latin typeface="Arial" charset="0"/>
          <a:ea typeface="ＭＳ Ｐゴシック" charset="-128"/>
          <a:cs typeface="ＭＳ Ｐゴシック" charset="-128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000">
          <a:solidFill>
            <a:srgbClr val="C30045"/>
          </a:solidFill>
          <a:latin typeface="Arial" charset="0"/>
          <a:ea typeface="ＭＳ Ｐゴシック" charset="-128"/>
          <a:cs typeface="ＭＳ Ｐゴシック" charset="-128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3000">
          <a:solidFill>
            <a:srgbClr val="C11339"/>
          </a:solidFill>
          <a:latin typeface="Arial" charset="0"/>
          <a:ea typeface="ＭＳ Ｐゴシック" charset="-128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3000">
          <a:solidFill>
            <a:srgbClr val="C11339"/>
          </a:solidFill>
          <a:latin typeface="Arial" charset="0"/>
          <a:ea typeface="ＭＳ Ｐゴシック" charset="-128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3000">
          <a:solidFill>
            <a:srgbClr val="C11339"/>
          </a:solidFill>
          <a:latin typeface="Arial" charset="0"/>
          <a:ea typeface="ＭＳ Ｐゴシック" charset="-128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3000">
          <a:solidFill>
            <a:srgbClr val="C11339"/>
          </a:solidFill>
          <a:latin typeface="Arial" charset="0"/>
          <a:ea typeface="ＭＳ Ｐゴシック" charset="-128"/>
        </a:defRPr>
      </a:lvl9pPr>
    </p:titleStyle>
    <p:bodyStyle>
      <a:lvl1pPr marL="179388" indent="-179388" algn="l" defTabSz="457200" rtl="0" eaLnBrk="0" fontAlgn="base" hangingPunct="0">
        <a:spcBef>
          <a:spcPct val="20000"/>
        </a:spcBef>
        <a:spcAft>
          <a:spcPct val="0"/>
        </a:spcAft>
        <a:buSzPct val="50000"/>
        <a:buBlip>
          <a:blip r:embed="rId25"/>
        </a:buBlip>
        <a:defRPr sz="2400" kern="1200">
          <a:solidFill>
            <a:srgbClr val="51626F"/>
          </a:solidFill>
          <a:latin typeface="Arial"/>
          <a:ea typeface="ＭＳ Ｐゴシック" charset="-128"/>
          <a:cs typeface="ＭＳ Ｐゴシック" charset="-128"/>
        </a:defRPr>
      </a:lvl1pPr>
      <a:lvl2pPr marL="447675" indent="-268288" algn="l" defTabSz="457200" rtl="0" eaLnBrk="0" fontAlgn="base" hangingPunct="0">
        <a:spcBef>
          <a:spcPct val="20000"/>
        </a:spcBef>
        <a:spcAft>
          <a:spcPct val="0"/>
        </a:spcAft>
        <a:buSzPct val="50000"/>
        <a:buBlip>
          <a:blip r:embed="rId26"/>
        </a:buBlip>
        <a:defRPr sz="2000" kern="1200">
          <a:solidFill>
            <a:srgbClr val="51626F"/>
          </a:solidFill>
          <a:latin typeface="Arial"/>
          <a:ea typeface="ＭＳ Ｐゴシック"/>
          <a:cs typeface="Arial"/>
        </a:defRPr>
      </a:lvl2pPr>
      <a:lvl3pPr marL="695325" indent="-247650" algn="l" defTabSz="457200" rtl="0" eaLnBrk="0" fontAlgn="base" hangingPunct="0">
        <a:spcBef>
          <a:spcPct val="20000"/>
        </a:spcBef>
        <a:spcAft>
          <a:spcPct val="0"/>
        </a:spcAft>
        <a:buSzPct val="50000"/>
        <a:buBlip>
          <a:blip r:embed="rId25"/>
        </a:buBlip>
        <a:defRPr kern="1200">
          <a:solidFill>
            <a:srgbClr val="51626F"/>
          </a:solidFill>
          <a:latin typeface="Arial"/>
          <a:ea typeface="ＭＳ Ｐゴシック"/>
          <a:cs typeface="Arial"/>
        </a:defRPr>
      </a:lvl3pPr>
      <a:lvl4pPr marL="893763" indent="-268288" algn="l" defTabSz="457200" rtl="0" eaLnBrk="0" fontAlgn="base" hangingPunct="0">
        <a:spcBef>
          <a:spcPct val="20000"/>
        </a:spcBef>
        <a:spcAft>
          <a:spcPct val="0"/>
        </a:spcAft>
        <a:buSzPct val="50000"/>
        <a:buBlip>
          <a:blip r:embed="rId26"/>
        </a:buBlip>
        <a:defRPr sz="1600" kern="1200">
          <a:solidFill>
            <a:srgbClr val="51626F"/>
          </a:solidFill>
          <a:latin typeface="Arial"/>
          <a:ea typeface="ＭＳ Ｐゴシック"/>
          <a:cs typeface="Arial"/>
        </a:defRPr>
      </a:lvl4pPr>
      <a:lvl5pPr marL="1162050" indent="-177800" algn="l" defTabSz="457200" rtl="0" eaLnBrk="0" fontAlgn="base" hangingPunct="0">
        <a:spcBef>
          <a:spcPct val="20000"/>
        </a:spcBef>
        <a:spcAft>
          <a:spcPct val="0"/>
        </a:spcAft>
        <a:buSzPct val="50000"/>
        <a:buBlip>
          <a:blip r:embed="rId25"/>
        </a:buBlip>
        <a:defRPr sz="1400" kern="1200">
          <a:solidFill>
            <a:srgbClr val="51626F"/>
          </a:solidFill>
          <a:latin typeface="Arial"/>
          <a:ea typeface="ＭＳ Ｐゴシック"/>
          <a:cs typeface="Arial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2.png"/><Relationship Id="rId7" Type="http://schemas.microsoft.com/office/2007/relationships/hdphoto" Target="../media/hdphoto1.wdp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5.png"/><Relationship Id="rId5" Type="http://schemas.openxmlformats.org/officeDocument/2006/relationships/image" Target="../media/image13.png"/><Relationship Id="rId4" Type="http://schemas.openxmlformats.org/officeDocument/2006/relationships/image" Target="../media/image3.png"/><Relationship Id="rId9" Type="http://schemas.microsoft.com/office/2007/relationships/hdphoto" Target="../media/hdphoto2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7.tmp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Relationship Id="rId6" Type="http://schemas.microsoft.com/office/2007/relationships/hdphoto" Target="../media/hdphoto2.wdp"/><Relationship Id="rId5" Type="http://schemas.openxmlformats.org/officeDocument/2006/relationships/image" Target="../media/image16.png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5.png"/><Relationship Id="rId7" Type="http://schemas.openxmlformats.org/officeDocument/2006/relationships/image" Target="../media/image18.tmp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6.xml"/><Relationship Id="rId6" Type="http://schemas.microsoft.com/office/2007/relationships/hdphoto" Target="../media/hdphoto2.wdp"/><Relationship Id="rId5" Type="http://schemas.openxmlformats.org/officeDocument/2006/relationships/image" Target="../media/image16.png"/><Relationship Id="rId4" Type="http://schemas.microsoft.com/office/2007/relationships/hdphoto" Target="../media/hdphoto1.wdp"/><Relationship Id="rId9" Type="http://schemas.openxmlformats.org/officeDocument/2006/relationships/image" Target="../media/image20.tmp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tmp"/><Relationship Id="rId3" Type="http://schemas.openxmlformats.org/officeDocument/2006/relationships/image" Target="../media/image15.png"/><Relationship Id="rId7" Type="http://schemas.openxmlformats.org/officeDocument/2006/relationships/image" Target="../media/image21.tmp"/><Relationship Id="rId12" Type="http://schemas.openxmlformats.org/officeDocument/2006/relationships/image" Target="../media/image26.tmp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6.xml"/><Relationship Id="rId6" Type="http://schemas.microsoft.com/office/2007/relationships/hdphoto" Target="../media/hdphoto2.wdp"/><Relationship Id="rId11" Type="http://schemas.openxmlformats.org/officeDocument/2006/relationships/image" Target="../media/image25.tmp"/><Relationship Id="rId5" Type="http://schemas.openxmlformats.org/officeDocument/2006/relationships/image" Target="../media/image16.png"/><Relationship Id="rId10" Type="http://schemas.openxmlformats.org/officeDocument/2006/relationships/image" Target="../media/image24.tmp"/><Relationship Id="rId4" Type="http://schemas.microsoft.com/office/2007/relationships/hdphoto" Target="../media/hdphoto1.wdp"/><Relationship Id="rId9" Type="http://schemas.openxmlformats.org/officeDocument/2006/relationships/image" Target="../media/image23.tmp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.xml"/><Relationship Id="rId3" Type="http://schemas.openxmlformats.org/officeDocument/2006/relationships/image" Target="../media/image15.png"/><Relationship Id="rId7" Type="http://schemas.openxmlformats.org/officeDocument/2006/relationships/diagramData" Target="../diagrams/data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6.xml"/><Relationship Id="rId6" Type="http://schemas.microsoft.com/office/2007/relationships/hdphoto" Target="../media/hdphoto2.wdp"/><Relationship Id="rId11" Type="http://schemas.microsoft.com/office/2007/relationships/diagramDrawing" Target="../diagrams/drawing1.xml"/><Relationship Id="rId5" Type="http://schemas.openxmlformats.org/officeDocument/2006/relationships/image" Target="../media/image16.png"/><Relationship Id="rId10" Type="http://schemas.openxmlformats.org/officeDocument/2006/relationships/diagramColors" Target="../diagrams/colors1.xml"/><Relationship Id="rId4" Type="http://schemas.microsoft.com/office/2007/relationships/hdphoto" Target="../media/hdphoto1.wdp"/><Relationship Id="rId9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image" Target="../media/image15.png"/><Relationship Id="rId7" Type="http://schemas.openxmlformats.org/officeDocument/2006/relationships/diagramData" Target="../diagrams/data2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6.xml"/><Relationship Id="rId6" Type="http://schemas.microsoft.com/office/2007/relationships/hdphoto" Target="../media/hdphoto2.wdp"/><Relationship Id="rId11" Type="http://schemas.microsoft.com/office/2007/relationships/diagramDrawing" Target="../diagrams/drawing2.xml"/><Relationship Id="rId5" Type="http://schemas.openxmlformats.org/officeDocument/2006/relationships/image" Target="../media/image16.png"/><Relationship Id="rId10" Type="http://schemas.openxmlformats.org/officeDocument/2006/relationships/diagramColors" Target="../diagrams/colors2.xml"/><Relationship Id="rId4" Type="http://schemas.microsoft.com/office/2007/relationships/hdphoto" Target="../media/hdphoto1.wdp"/><Relationship Id="rId9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3" Type="http://schemas.openxmlformats.org/officeDocument/2006/relationships/image" Target="../media/image15.png"/><Relationship Id="rId7" Type="http://schemas.openxmlformats.org/officeDocument/2006/relationships/diagramData" Target="../diagrams/data3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6.xml"/><Relationship Id="rId6" Type="http://schemas.microsoft.com/office/2007/relationships/hdphoto" Target="../media/hdphoto2.wdp"/><Relationship Id="rId11" Type="http://schemas.microsoft.com/office/2007/relationships/diagramDrawing" Target="../diagrams/drawing3.xml"/><Relationship Id="rId5" Type="http://schemas.openxmlformats.org/officeDocument/2006/relationships/image" Target="../media/image16.png"/><Relationship Id="rId10" Type="http://schemas.openxmlformats.org/officeDocument/2006/relationships/diagramColors" Target="../diagrams/colors3.xml"/><Relationship Id="rId4" Type="http://schemas.microsoft.com/office/2007/relationships/hdphoto" Target="../media/hdphoto1.wdp"/><Relationship Id="rId9" Type="http://schemas.openxmlformats.org/officeDocument/2006/relationships/diagramQuickStyle" Target="../diagrams/quickStyle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6.xml"/><Relationship Id="rId6" Type="http://schemas.microsoft.com/office/2007/relationships/hdphoto" Target="../media/hdphoto2.wdp"/><Relationship Id="rId5" Type="http://schemas.openxmlformats.org/officeDocument/2006/relationships/image" Target="../media/image16.png"/><Relationship Id="rId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2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6.xml"/><Relationship Id="rId6" Type="http://schemas.microsoft.com/office/2007/relationships/hdphoto" Target="../media/hdphoto2.wdp"/><Relationship Id="rId5" Type="http://schemas.openxmlformats.org/officeDocument/2006/relationships/image" Target="../media/image16.png"/><Relationship Id="rId4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6.xml"/><Relationship Id="rId6" Type="http://schemas.microsoft.com/office/2007/relationships/hdphoto" Target="../media/hdphoto2.wdp"/><Relationship Id="rId5" Type="http://schemas.openxmlformats.org/officeDocument/2006/relationships/image" Target="../media/image16.png"/><Relationship Id="rId4" Type="http://schemas.microsoft.com/office/2007/relationships/hdphoto" Target="../media/hdphoto1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2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6.xml"/><Relationship Id="rId6" Type="http://schemas.microsoft.com/office/2007/relationships/hdphoto" Target="../media/hdphoto2.wdp"/><Relationship Id="rId5" Type="http://schemas.openxmlformats.org/officeDocument/2006/relationships/image" Target="../media/image16.png"/><Relationship Id="rId4" Type="http://schemas.microsoft.com/office/2007/relationships/hdphoto" Target="../media/hdphoto1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2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6.xml"/><Relationship Id="rId6" Type="http://schemas.microsoft.com/office/2007/relationships/hdphoto" Target="../media/hdphoto2.wdp"/><Relationship Id="rId5" Type="http://schemas.openxmlformats.org/officeDocument/2006/relationships/image" Target="../media/image16.png"/><Relationship Id="rId4" Type="http://schemas.microsoft.com/office/2007/relationships/hdphoto" Target="../media/hdphoto1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3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6.xml"/><Relationship Id="rId6" Type="http://schemas.microsoft.com/office/2007/relationships/hdphoto" Target="../media/hdphoto2.wdp"/><Relationship Id="rId5" Type="http://schemas.openxmlformats.org/officeDocument/2006/relationships/image" Target="../media/image16.png"/><Relationship Id="rId4" Type="http://schemas.microsoft.com/office/2007/relationships/hdphoto" Target="../media/hdphoto1.wdp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37.png"/><Relationship Id="rId3" Type="http://schemas.openxmlformats.org/officeDocument/2006/relationships/image" Target="../media/image15.png"/><Relationship Id="rId7" Type="http://schemas.openxmlformats.org/officeDocument/2006/relationships/image" Target="../media/image31.png"/><Relationship Id="rId12" Type="http://schemas.openxmlformats.org/officeDocument/2006/relationships/image" Target="../media/image36.png"/><Relationship Id="rId17" Type="http://schemas.openxmlformats.org/officeDocument/2006/relationships/image" Target="../media/image41.png"/><Relationship Id="rId2" Type="http://schemas.openxmlformats.org/officeDocument/2006/relationships/notesSlide" Target="../notesSlides/notesSlide17.xml"/><Relationship Id="rId16" Type="http://schemas.openxmlformats.org/officeDocument/2006/relationships/image" Target="../media/image40.png"/><Relationship Id="rId1" Type="http://schemas.openxmlformats.org/officeDocument/2006/relationships/slideLayout" Target="../slideLayouts/slideLayout16.xml"/><Relationship Id="rId6" Type="http://schemas.microsoft.com/office/2007/relationships/hdphoto" Target="../media/hdphoto2.wdp"/><Relationship Id="rId11" Type="http://schemas.openxmlformats.org/officeDocument/2006/relationships/image" Target="../media/image35.png"/><Relationship Id="rId5" Type="http://schemas.openxmlformats.org/officeDocument/2006/relationships/image" Target="../media/image16.png"/><Relationship Id="rId15" Type="http://schemas.openxmlformats.org/officeDocument/2006/relationships/image" Target="../media/image39.png"/><Relationship Id="rId10" Type="http://schemas.openxmlformats.org/officeDocument/2006/relationships/image" Target="../media/image34.png"/><Relationship Id="rId4" Type="http://schemas.microsoft.com/office/2007/relationships/hdphoto" Target="../media/hdphoto1.wdp"/><Relationship Id="rId9" Type="http://schemas.openxmlformats.org/officeDocument/2006/relationships/image" Target="../media/image33.png"/><Relationship Id="rId14" Type="http://schemas.openxmlformats.org/officeDocument/2006/relationships/image" Target="../media/image38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3584" y="947242"/>
            <a:ext cx="8229600" cy="2481759"/>
          </a:xfrm>
        </p:spPr>
        <p:txBody>
          <a:bodyPr/>
          <a:lstStyle/>
          <a:p>
            <a:r>
              <a:rPr lang="nl-BE" dirty="0" smtClean="0"/>
              <a:t>Smart Cities &amp; </a:t>
            </a:r>
            <a:r>
              <a:rPr lang="nl-BE" dirty="0" err="1" smtClean="0"/>
              <a:t>Sustainable</a:t>
            </a:r>
            <a:r>
              <a:rPr lang="nl-BE" dirty="0" smtClean="0"/>
              <a:t> Development : </a:t>
            </a:r>
            <a:r>
              <a:rPr lang="nl-BE" dirty="0"/>
              <a:t/>
            </a:r>
            <a:br>
              <a:rPr lang="nl-BE" dirty="0"/>
            </a:br>
            <a:r>
              <a:rPr lang="nl-BE" dirty="0"/>
              <a:t>s</a:t>
            </a:r>
            <a:r>
              <a:rPr lang="nl-BE" dirty="0" smtClean="0"/>
              <a:t>olution </a:t>
            </a:r>
            <a:r>
              <a:rPr lang="nl-BE" dirty="0"/>
              <a:t>de </a:t>
            </a:r>
            <a:r>
              <a:rPr lang="nl-BE" dirty="0" err="1" smtClean="0"/>
              <a:t>financement</a:t>
            </a:r>
            <a:r>
              <a:rPr lang="nl-BE" dirty="0" smtClean="0"/>
              <a:t> BEI-Belfius</a:t>
            </a:r>
            <a:br>
              <a:rPr lang="nl-BE" dirty="0" smtClean="0"/>
            </a:br>
            <a:r>
              <a:rPr lang="nl-BE" dirty="0"/>
              <a:t/>
            </a:r>
            <a:br>
              <a:rPr lang="nl-BE" dirty="0"/>
            </a:br>
            <a:r>
              <a:rPr lang="nl-BE" dirty="0" smtClean="0"/>
              <a:t>							</a:t>
            </a:r>
            <a:r>
              <a:rPr lang="nl-BE" dirty="0" err="1" smtClean="0"/>
              <a:t>Un</a:t>
            </a:r>
            <a:r>
              <a:rPr lang="nl-BE" dirty="0" smtClean="0"/>
              <a:t> </a:t>
            </a:r>
            <a:r>
              <a:rPr lang="nl-BE" dirty="0" err="1" smtClean="0"/>
              <a:t>an</a:t>
            </a:r>
            <a:r>
              <a:rPr lang="nl-BE" dirty="0" smtClean="0"/>
              <a:t> </a:t>
            </a:r>
            <a:r>
              <a:rPr lang="nl-BE" dirty="0" err="1" smtClean="0"/>
              <a:t>après</a:t>
            </a:r>
            <a:r>
              <a:rPr lang="nl-BE" dirty="0" smtClean="0"/>
              <a:t> </a:t>
            </a:r>
            <a:r>
              <a:rPr lang="nl-BE" dirty="0" err="1" smtClean="0"/>
              <a:t>le</a:t>
            </a:r>
            <a:r>
              <a:rPr lang="nl-BE" dirty="0" smtClean="0"/>
              <a:t> </a:t>
            </a:r>
            <a:r>
              <a:rPr lang="nl-BE" dirty="0" err="1" smtClean="0"/>
              <a:t>lancement</a:t>
            </a:r>
            <a:r>
              <a:rPr lang="nl-BE" dirty="0" smtClean="0"/>
              <a:t> …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marL="0" indent="0">
              <a:buNone/>
            </a:pPr>
            <a:r>
              <a:rPr lang="nl-BE" dirty="0" err="1" smtClean="0"/>
              <a:t>Ottignies</a:t>
            </a:r>
            <a:r>
              <a:rPr lang="nl-BE" dirty="0" smtClean="0"/>
              <a:t>, 26 juin 2015</a:t>
            </a:r>
            <a:endParaRPr lang="nl-BE" dirty="0"/>
          </a:p>
          <a:p>
            <a:pPr marL="0" indent="0">
              <a:buNone/>
            </a:pPr>
            <a:r>
              <a:rPr lang="nl-BE" dirty="0" smtClean="0"/>
              <a:t>Francis Hayen, Marketing PWB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2896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Content Placeholder 2"/>
          <p:cNvSpPr txBox="1">
            <a:spLocks/>
          </p:cNvSpPr>
          <p:nvPr/>
        </p:nvSpPr>
        <p:spPr>
          <a:xfrm>
            <a:off x="604451" y="1892830"/>
            <a:ext cx="8144263" cy="4800533"/>
          </a:xfrm>
          <a:prstGeom prst="rect">
            <a:avLst/>
          </a:prstGeom>
        </p:spPr>
        <p:txBody>
          <a:bodyPr/>
          <a:lstStyle>
            <a:lvl1pPr marL="179388" indent="-179388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SzPct val="50000"/>
              <a:buBlip>
                <a:blip r:embed="rId3"/>
              </a:buBlip>
              <a:defRPr sz="2400" kern="1200">
                <a:solidFill>
                  <a:srgbClr val="51626F"/>
                </a:solidFill>
                <a:latin typeface="Arial"/>
                <a:ea typeface="ＭＳ Ｐゴシック" charset="-128"/>
                <a:cs typeface="ＭＳ Ｐゴシック" charset="-128"/>
              </a:defRPr>
            </a:lvl1pPr>
            <a:lvl2pPr marL="447675" indent="-268288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SzPct val="50000"/>
              <a:buBlip>
                <a:blip r:embed="rId4"/>
              </a:buBlip>
              <a:defRPr sz="2000" kern="1200">
                <a:solidFill>
                  <a:srgbClr val="51626F"/>
                </a:solidFill>
                <a:latin typeface="Arial"/>
                <a:ea typeface="ＭＳ Ｐゴシック"/>
                <a:cs typeface="Arial"/>
              </a:defRPr>
            </a:lvl2pPr>
            <a:lvl3pPr marL="695325" indent="-2476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SzPct val="50000"/>
              <a:buBlip>
                <a:blip r:embed="rId3"/>
              </a:buBlip>
              <a:defRPr kern="1200">
                <a:solidFill>
                  <a:srgbClr val="51626F"/>
                </a:solidFill>
                <a:latin typeface="Arial"/>
                <a:ea typeface="ＭＳ Ｐゴシック"/>
                <a:cs typeface="Arial"/>
              </a:defRPr>
            </a:lvl3pPr>
            <a:lvl4pPr marL="893763" indent="-268288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SzPct val="50000"/>
              <a:buBlip>
                <a:blip r:embed="rId4"/>
              </a:buBlip>
              <a:defRPr sz="1600" kern="1200">
                <a:solidFill>
                  <a:srgbClr val="51626F"/>
                </a:solidFill>
                <a:latin typeface="Arial"/>
                <a:ea typeface="ＭＳ Ｐゴシック"/>
                <a:cs typeface="Arial"/>
              </a:defRPr>
            </a:lvl4pPr>
            <a:lvl5pPr marL="1162050" indent="-1778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SzPct val="50000"/>
              <a:buBlip>
                <a:blip r:embed="rId3"/>
              </a:buBlip>
              <a:defRPr sz="1400" kern="1200">
                <a:solidFill>
                  <a:srgbClr val="51626F"/>
                </a:solidFill>
                <a:latin typeface="Arial"/>
                <a:ea typeface="ＭＳ Ｐゴシック"/>
                <a:cs typeface="Arial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Blip>
                <a:blip r:embed="rId5"/>
              </a:buBlip>
            </a:pPr>
            <a:r>
              <a:rPr lang="en-US" dirty="0" smtClean="0">
                <a:latin typeface="Arial" pitchFamily="-84" charset="0"/>
                <a:ea typeface="ＭＳ Ｐゴシック" pitchFamily="-84" charset="-128"/>
                <a:cs typeface="ＭＳ Ｐゴシック" pitchFamily="-84" charset="-128"/>
              </a:rPr>
              <a:t> </a:t>
            </a:r>
            <a:r>
              <a:rPr lang="en-US" dirty="0" err="1" smtClean="0">
                <a:latin typeface="Arial" pitchFamily="-84" charset="0"/>
                <a:ea typeface="ＭＳ Ｐゴシック" pitchFamily="-84" charset="-128"/>
                <a:cs typeface="ＭＳ Ｐゴシック" pitchFamily="-84" charset="-128"/>
              </a:rPr>
              <a:t>Contexte</a:t>
            </a:r>
            <a:endParaRPr lang="en-US" dirty="0" smtClean="0">
              <a:latin typeface="Arial" pitchFamily="-84" charset="0"/>
              <a:ea typeface="ＭＳ Ｐゴシック" pitchFamily="-84" charset="-128"/>
              <a:cs typeface="ＭＳ Ｐゴシック" pitchFamily="-84" charset="-128"/>
            </a:endParaRPr>
          </a:p>
          <a:p>
            <a:pPr>
              <a:buFontTx/>
              <a:buBlip>
                <a:blip r:embed="rId5"/>
              </a:buBlip>
            </a:pPr>
            <a:endParaRPr lang="en-US" dirty="0">
              <a:latin typeface="Arial" pitchFamily="-84" charset="0"/>
              <a:ea typeface="ＭＳ Ｐゴシック" pitchFamily="-84" charset="-128"/>
              <a:cs typeface="Arial" pitchFamily="-84" charset="0"/>
            </a:endParaRPr>
          </a:p>
          <a:p>
            <a:pPr>
              <a:buFontTx/>
              <a:buBlip>
                <a:blip r:embed="rId5"/>
              </a:buBlip>
            </a:pPr>
            <a:endParaRPr lang="en-US" dirty="0" smtClean="0">
              <a:latin typeface="Arial" pitchFamily="-84" charset="0"/>
              <a:ea typeface="ＭＳ Ｐゴシック" pitchFamily="-84" charset="-128"/>
              <a:cs typeface="Arial" pitchFamily="-84" charset="0"/>
            </a:endParaRPr>
          </a:p>
          <a:p>
            <a:pPr>
              <a:buFontTx/>
              <a:buBlip>
                <a:blip r:embed="rId5"/>
              </a:buBlip>
            </a:pPr>
            <a:endParaRPr lang="nl-BE" dirty="0">
              <a:latin typeface="Arial" pitchFamily="-84" charset="0"/>
              <a:ea typeface="ＭＳ Ｐゴシック" pitchFamily="-84" charset="-128"/>
              <a:cs typeface="Arial" pitchFamily="-84" charset="0"/>
            </a:endParaRPr>
          </a:p>
          <a:p>
            <a:pPr>
              <a:buFontTx/>
              <a:buBlip>
                <a:blip r:embed="rId5"/>
              </a:buBlip>
            </a:pPr>
            <a:r>
              <a:rPr lang="nl-BE" dirty="0" smtClean="0">
                <a:latin typeface="Arial" pitchFamily="-84" charset="0"/>
                <a:ea typeface="ＭＳ Ｐゴシック" pitchFamily="-84" charset="-128"/>
                <a:cs typeface="Arial" pitchFamily="-84" charset="0"/>
              </a:rPr>
              <a:t> </a:t>
            </a:r>
            <a:r>
              <a:rPr lang="nl-BE" dirty="0" err="1" smtClean="0">
                <a:latin typeface="Arial" pitchFamily="-84" charset="0"/>
                <a:ea typeface="ＭＳ Ｐゴシック" pitchFamily="-84" charset="-128"/>
                <a:cs typeface="Arial" pitchFamily="-84" charset="0"/>
              </a:rPr>
              <a:t>Résultats</a:t>
            </a:r>
            <a:r>
              <a:rPr lang="nl-BE" dirty="0" smtClean="0">
                <a:latin typeface="Arial" pitchFamily="-84" charset="0"/>
                <a:ea typeface="ＭＳ Ｐゴシック" pitchFamily="-84" charset="-128"/>
                <a:cs typeface="Arial" pitchFamily="-84" charset="0"/>
              </a:rPr>
              <a:t> &amp; </a:t>
            </a:r>
            <a:r>
              <a:rPr lang="nl-BE" dirty="0" err="1" smtClean="0">
                <a:latin typeface="Arial" pitchFamily="-84" charset="0"/>
                <a:ea typeface="ＭＳ Ｐゴシック" pitchFamily="-84" charset="-128"/>
                <a:cs typeface="Arial" pitchFamily="-84" charset="0"/>
              </a:rPr>
              <a:t>exemples</a:t>
            </a:r>
            <a:r>
              <a:rPr lang="nl-BE" dirty="0" smtClean="0">
                <a:latin typeface="Arial" pitchFamily="-84" charset="0"/>
                <a:ea typeface="ＭＳ Ｐゴシック" pitchFamily="-84" charset="-128"/>
                <a:cs typeface="Arial" pitchFamily="-84" charset="0"/>
              </a:rPr>
              <a:t> </a:t>
            </a:r>
            <a:r>
              <a:rPr lang="nl-BE" dirty="0" err="1" smtClean="0">
                <a:latin typeface="Arial" pitchFamily="-84" charset="0"/>
                <a:ea typeface="ＭＳ Ｐゴシック" pitchFamily="-84" charset="-128"/>
                <a:cs typeface="Arial" pitchFamily="-84" charset="0"/>
              </a:rPr>
              <a:t>d’inspiration</a:t>
            </a:r>
            <a:endParaRPr lang="nl-BE" dirty="0" smtClean="0">
              <a:latin typeface="Arial" pitchFamily="-84" charset="0"/>
              <a:ea typeface="ＭＳ Ｐゴシック" pitchFamily="-84" charset="-128"/>
              <a:cs typeface="Arial" pitchFamily="-84" charset="0"/>
            </a:endParaRPr>
          </a:p>
          <a:p>
            <a:pPr>
              <a:buFontTx/>
              <a:buBlip>
                <a:blip r:embed="rId5"/>
              </a:buBlip>
            </a:pPr>
            <a:endParaRPr lang="nl-BE" dirty="0">
              <a:latin typeface="Arial" pitchFamily="-84" charset="0"/>
              <a:ea typeface="ＭＳ Ｐゴシック" pitchFamily="-84" charset="-128"/>
              <a:cs typeface="Arial" pitchFamily="-84" charset="0"/>
            </a:endParaRPr>
          </a:p>
          <a:p>
            <a:pPr marL="0" indent="0">
              <a:buNone/>
            </a:pPr>
            <a:endParaRPr lang="nl-BE" dirty="0" smtClean="0">
              <a:latin typeface="Arial" pitchFamily="-84" charset="0"/>
              <a:ea typeface="ＭＳ Ｐゴシック" pitchFamily="-84" charset="-128"/>
              <a:cs typeface="Arial" pitchFamily="-84" charset="0"/>
            </a:endParaRPr>
          </a:p>
          <a:p>
            <a:pPr>
              <a:buFontTx/>
              <a:buBlip>
                <a:blip r:embed="rId5"/>
              </a:buBlip>
            </a:pPr>
            <a:endParaRPr lang="nl-BE" dirty="0">
              <a:latin typeface="Arial" pitchFamily="-84" charset="0"/>
              <a:ea typeface="ＭＳ Ｐゴシック" pitchFamily="-84" charset="-128"/>
              <a:cs typeface="Arial" pitchFamily="-84" charset="0"/>
            </a:endParaRPr>
          </a:p>
          <a:p>
            <a:pPr>
              <a:buFontTx/>
              <a:buBlip>
                <a:blip r:embed="rId5"/>
              </a:buBlip>
            </a:pPr>
            <a:r>
              <a:rPr lang="nl-BE" smtClean="0">
                <a:latin typeface="Arial" pitchFamily="-84" charset="0"/>
                <a:ea typeface="ＭＳ Ｐゴシック" pitchFamily="-84" charset="-128"/>
                <a:cs typeface="Arial" pitchFamily="-84" charset="0"/>
              </a:rPr>
              <a:t> Conclusion</a:t>
            </a:r>
            <a:endParaRPr lang="en-US" sz="2800" dirty="0" smtClean="0">
              <a:latin typeface="Arial" charset="0"/>
              <a:cs typeface="Arial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79512" y="135951"/>
            <a:ext cx="5112568" cy="685273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Agenda</a:t>
            </a:r>
            <a:endParaRPr lang="en-US" dirty="0"/>
          </a:p>
        </p:txBody>
      </p:sp>
      <p:grpSp>
        <p:nvGrpSpPr>
          <p:cNvPr id="12" name="Group 11"/>
          <p:cNvGrpSpPr/>
          <p:nvPr/>
        </p:nvGrpSpPr>
        <p:grpSpPr>
          <a:xfrm>
            <a:off x="8068919" y="6108787"/>
            <a:ext cx="1008112" cy="679891"/>
            <a:chOff x="8068919" y="6108787"/>
            <a:chExt cx="1008112" cy="679891"/>
          </a:xfrm>
        </p:grpSpPr>
        <p:sp>
          <p:nvSpPr>
            <p:cNvPr id="13" name="Rectangle 12"/>
            <p:cNvSpPr/>
            <p:nvPr/>
          </p:nvSpPr>
          <p:spPr>
            <a:xfrm>
              <a:off x="8486715" y="6165304"/>
              <a:ext cx="549781" cy="57606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 err="1" smtClean="0"/>
            </a:p>
          </p:txBody>
        </p:sp>
        <p:grpSp>
          <p:nvGrpSpPr>
            <p:cNvPr id="14" name="Group 13"/>
            <p:cNvGrpSpPr/>
            <p:nvPr/>
          </p:nvGrpSpPr>
          <p:grpSpPr>
            <a:xfrm>
              <a:off x="8068919" y="6108787"/>
              <a:ext cx="1008112" cy="679891"/>
              <a:chOff x="6444208" y="4653136"/>
              <a:chExt cx="1665846" cy="1069614"/>
            </a:xfrm>
          </p:grpSpPr>
          <p:pic>
            <p:nvPicPr>
              <p:cNvPr id="15" name="Picture 14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BEBA8EAE-BF5A-486C-A8C5-ECC9F3942E4B}">
                    <a14:imgProps xmlns:a14="http://schemas.microsoft.com/office/drawing/2010/main">
                      <a14:imgLayer r:embed="rId7">
                        <a14:imgEffect>
                          <a14:backgroundRemoval t="0" b="99391" l="89" r="97317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444208" y="4725144"/>
                <a:ext cx="1358402" cy="9976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6" name="Image 2" descr="Capture d’écran"/>
              <p:cNvPicPr>
                <a:picLocks noChangeAspect="1"/>
              </p:cNvPicPr>
              <p:nvPr/>
            </p:nvPicPr>
            <p:blipFill>
              <a:blip r:embed="rId8">
                <a:extLst>
                  <a:ext uri="{BEBA8EAE-BF5A-486C-A8C5-ECC9F3942E4B}">
                    <a14:imgProps xmlns:a14="http://schemas.microsoft.com/office/drawing/2010/main">
                      <a14:imgLayer r:embed="rId9">
                        <a14:imgEffect>
                          <a14:backgroundRemoval t="8989" b="100000" l="2256" r="1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524328" y="4653136"/>
                <a:ext cx="585726" cy="391952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760383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Contexte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7098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79512" y="125760"/>
            <a:ext cx="7560840" cy="1143000"/>
          </a:xfrm>
        </p:spPr>
        <p:txBody>
          <a:bodyPr/>
          <a:lstStyle/>
          <a:p>
            <a:r>
              <a:rPr lang="en-US" dirty="0" smtClean="0"/>
              <a:t>Collaboration avec la BEI </a:t>
            </a:r>
            <a:r>
              <a:rPr lang="en-US" dirty="0" err="1" smtClean="0"/>
              <a:t>depuis</a:t>
            </a:r>
            <a:r>
              <a:rPr lang="en-US" dirty="0" smtClean="0"/>
              <a:t> 4 </a:t>
            </a:r>
            <a:r>
              <a:rPr lang="en-US" dirty="0" err="1" smtClean="0"/>
              <a:t>juin</a:t>
            </a:r>
            <a:r>
              <a:rPr lang="en-US" dirty="0" smtClean="0"/>
              <a:t> 2014 : Smart Cities </a:t>
            </a:r>
            <a:r>
              <a:rPr lang="en-US" dirty="0" err="1" smtClean="0"/>
              <a:t>traduit</a:t>
            </a:r>
            <a:r>
              <a:rPr lang="en-US" dirty="0" smtClean="0"/>
              <a:t> </a:t>
            </a:r>
            <a:r>
              <a:rPr lang="en-US" dirty="0" err="1" smtClean="0"/>
              <a:t>vers</a:t>
            </a:r>
            <a:r>
              <a:rPr lang="en-US" dirty="0" smtClean="0"/>
              <a:t> la </a:t>
            </a:r>
            <a:r>
              <a:rPr lang="en-US" dirty="0" err="1" smtClean="0"/>
              <a:t>Belgique</a:t>
            </a:r>
            <a:endParaRPr lang="en-US" dirty="0"/>
          </a:p>
        </p:txBody>
      </p:sp>
      <p:grpSp>
        <p:nvGrpSpPr>
          <p:cNvPr id="5" name="Group 4"/>
          <p:cNvGrpSpPr/>
          <p:nvPr/>
        </p:nvGrpSpPr>
        <p:grpSpPr>
          <a:xfrm>
            <a:off x="8068919" y="6108787"/>
            <a:ext cx="1008112" cy="679891"/>
            <a:chOff x="8068919" y="6108787"/>
            <a:chExt cx="1008112" cy="679891"/>
          </a:xfrm>
        </p:grpSpPr>
        <p:sp>
          <p:nvSpPr>
            <p:cNvPr id="6" name="Rectangle 5"/>
            <p:cNvSpPr/>
            <p:nvPr/>
          </p:nvSpPr>
          <p:spPr>
            <a:xfrm>
              <a:off x="8486715" y="6165304"/>
              <a:ext cx="549781" cy="57606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 err="1" smtClean="0"/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8068919" y="6108787"/>
              <a:ext cx="1008112" cy="679891"/>
              <a:chOff x="6444208" y="4653136"/>
              <a:chExt cx="1665846" cy="1069614"/>
            </a:xfrm>
          </p:grpSpPr>
          <p:pic>
            <p:nvPicPr>
              <p:cNvPr id="8" name="Picture 7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ackgroundRemoval t="0" b="99391" l="89" r="97317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444208" y="4725144"/>
                <a:ext cx="1358402" cy="9976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" name="Image 2" descr="Capture d’écran"/>
              <p:cNvPicPr>
                <a:picLocks noChangeAspect="1"/>
              </p:cNvPicPr>
              <p:nvPr/>
            </p:nvPicPr>
            <p:blipFill>
              <a:blip r:embed="rId5"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backgroundRemoval t="8989" b="100000" l="2256" r="1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524328" y="4653136"/>
                <a:ext cx="585726" cy="391952"/>
              </a:xfrm>
              <a:prstGeom prst="rect">
                <a:avLst/>
              </a:prstGeom>
            </p:spPr>
          </p:pic>
        </p:grpSp>
      </p:grpSp>
      <p:sp>
        <p:nvSpPr>
          <p:cNvPr id="15" name="Flèche droite rayée 11"/>
          <p:cNvSpPr/>
          <p:nvPr/>
        </p:nvSpPr>
        <p:spPr>
          <a:xfrm rot="967595">
            <a:off x="5696995" y="3637086"/>
            <a:ext cx="936104" cy="582712"/>
          </a:xfrm>
          <a:prstGeom prst="stripedRightArrow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400" dirty="0" err="1" smtClean="0"/>
          </a:p>
        </p:txBody>
      </p:sp>
      <p:sp>
        <p:nvSpPr>
          <p:cNvPr id="16" name="Flèche droite rayée 11"/>
          <p:cNvSpPr/>
          <p:nvPr/>
        </p:nvSpPr>
        <p:spPr>
          <a:xfrm rot="19824630">
            <a:off x="5667778" y="3158635"/>
            <a:ext cx="801815" cy="582712"/>
          </a:xfrm>
          <a:prstGeom prst="stripedRightArrow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400" dirty="0" err="1" smtClean="0"/>
          </a:p>
        </p:txBody>
      </p:sp>
      <p:sp>
        <p:nvSpPr>
          <p:cNvPr id="17" name="Arrondir un rectangle avec un coin du même côté 13"/>
          <p:cNvSpPr/>
          <p:nvPr/>
        </p:nvSpPr>
        <p:spPr>
          <a:xfrm>
            <a:off x="6660232" y="2858946"/>
            <a:ext cx="2376264" cy="643669"/>
          </a:xfrm>
          <a:prstGeom prst="round2SameRect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smtClean="0"/>
              <a:t>50 </a:t>
            </a:r>
            <a:r>
              <a:rPr lang="de-DE" dirty="0" err="1"/>
              <a:t>m</a:t>
            </a:r>
            <a:r>
              <a:rPr lang="de-DE" dirty="0" err="1" smtClean="0"/>
              <a:t>ios</a:t>
            </a:r>
            <a:r>
              <a:rPr lang="de-DE" dirty="0" smtClean="0"/>
              <a:t>/</a:t>
            </a:r>
            <a:r>
              <a:rPr lang="de-DE" dirty="0" err="1" smtClean="0"/>
              <a:t>projet</a:t>
            </a:r>
            <a:endParaRPr lang="fr-FR" dirty="0"/>
          </a:p>
        </p:txBody>
      </p:sp>
      <p:sp>
        <p:nvSpPr>
          <p:cNvPr id="19" name="Rounded Rectangle 18"/>
          <p:cNvSpPr/>
          <p:nvPr/>
        </p:nvSpPr>
        <p:spPr>
          <a:xfrm>
            <a:off x="1680946" y="5505041"/>
            <a:ext cx="5735970" cy="521770"/>
          </a:xfrm>
          <a:prstGeom prst="round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2000" dirty="0" smtClean="0"/>
              <a:t>Projet à concrétiser au plus tard 12/2019</a:t>
            </a:r>
            <a:endParaRPr lang="en-US" sz="2000" dirty="0" err="1" smtClean="0"/>
          </a:p>
        </p:txBody>
      </p:sp>
      <p:sp>
        <p:nvSpPr>
          <p:cNvPr id="20" name="Arrondir un rectangle avec un coin du même côté 13"/>
          <p:cNvSpPr/>
          <p:nvPr/>
        </p:nvSpPr>
        <p:spPr>
          <a:xfrm>
            <a:off x="6660232" y="3759655"/>
            <a:ext cx="2376264" cy="643669"/>
          </a:xfrm>
          <a:prstGeom prst="round2SameRect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smtClean="0"/>
              <a:t>70 / 90 % </a:t>
            </a:r>
          </a:p>
          <a:p>
            <a:pPr algn="ctr"/>
            <a:r>
              <a:rPr lang="de-DE" dirty="0" err="1" smtClean="0"/>
              <a:t>fonds</a:t>
            </a:r>
            <a:r>
              <a:rPr lang="de-DE" dirty="0" smtClean="0"/>
              <a:t> </a:t>
            </a:r>
            <a:r>
              <a:rPr lang="de-DE" dirty="0" err="1" smtClean="0"/>
              <a:t>européen</a:t>
            </a:r>
            <a:endParaRPr lang="fr-FR" dirty="0"/>
          </a:p>
        </p:txBody>
      </p:sp>
      <p:pic>
        <p:nvPicPr>
          <p:cNvPr id="21" name="Image 2" descr="Capture d’écra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04" y="1772816"/>
            <a:ext cx="5343525" cy="3429000"/>
          </a:xfrm>
          <a:prstGeom prst="rect">
            <a:avLst/>
          </a:prstGeom>
        </p:spPr>
      </p:pic>
      <p:sp>
        <p:nvSpPr>
          <p:cNvPr id="22" name="Oval 21"/>
          <p:cNvSpPr/>
          <p:nvPr/>
        </p:nvSpPr>
        <p:spPr>
          <a:xfrm>
            <a:off x="5117461" y="3284773"/>
            <a:ext cx="835993" cy="704627"/>
          </a:xfrm>
          <a:prstGeom prst="ellipse">
            <a:avLst/>
          </a:prstGeom>
          <a:solidFill>
            <a:schemeClr val="bg1">
              <a:lumMod val="65000"/>
            </a:schemeClr>
          </a:solidFill>
          <a:ln w="57150"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BE" sz="1400" b="1" dirty="0"/>
              <a:t>Max</a:t>
            </a:r>
            <a:endParaRPr lang="en-US" sz="1400" b="1" dirty="0" err="1"/>
          </a:p>
        </p:txBody>
      </p:sp>
    </p:spTree>
    <p:extLst>
      <p:ext uri="{BB962C8B-B14F-4D97-AF65-F5344CB8AC3E}">
        <p14:creationId xmlns:p14="http://schemas.microsoft.com/office/powerpoint/2010/main" val="818852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79512" y="125760"/>
            <a:ext cx="7560840" cy="1143000"/>
          </a:xfrm>
        </p:spPr>
        <p:txBody>
          <a:bodyPr/>
          <a:lstStyle/>
          <a:p>
            <a:r>
              <a:rPr lang="en-US" dirty="0" smtClean="0"/>
              <a:t>Collaboration avec la BEI </a:t>
            </a:r>
            <a:r>
              <a:rPr lang="en-US" dirty="0" err="1" smtClean="0"/>
              <a:t>depuis</a:t>
            </a:r>
            <a:r>
              <a:rPr lang="en-US" dirty="0" smtClean="0"/>
              <a:t> 4 </a:t>
            </a:r>
            <a:r>
              <a:rPr lang="en-US" dirty="0" err="1" smtClean="0"/>
              <a:t>juin</a:t>
            </a:r>
            <a:r>
              <a:rPr lang="en-US" dirty="0" smtClean="0"/>
              <a:t> 2014 : Smart Cities </a:t>
            </a:r>
            <a:r>
              <a:rPr lang="en-US" dirty="0" err="1" smtClean="0"/>
              <a:t>traduit</a:t>
            </a:r>
            <a:r>
              <a:rPr lang="en-US" dirty="0" smtClean="0"/>
              <a:t> </a:t>
            </a:r>
            <a:r>
              <a:rPr lang="en-US" dirty="0" err="1" smtClean="0"/>
              <a:t>vers</a:t>
            </a:r>
            <a:r>
              <a:rPr lang="en-US" dirty="0" smtClean="0"/>
              <a:t> la </a:t>
            </a:r>
            <a:r>
              <a:rPr lang="en-US" dirty="0" err="1" smtClean="0"/>
              <a:t>Belgique</a:t>
            </a:r>
            <a:endParaRPr lang="en-US" dirty="0"/>
          </a:p>
        </p:txBody>
      </p:sp>
      <p:grpSp>
        <p:nvGrpSpPr>
          <p:cNvPr id="5" name="Group 4"/>
          <p:cNvGrpSpPr/>
          <p:nvPr/>
        </p:nvGrpSpPr>
        <p:grpSpPr>
          <a:xfrm>
            <a:off x="8068919" y="6108787"/>
            <a:ext cx="1008112" cy="679891"/>
            <a:chOff x="8068919" y="6108787"/>
            <a:chExt cx="1008112" cy="679891"/>
          </a:xfrm>
        </p:grpSpPr>
        <p:sp>
          <p:nvSpPr>
            <p:cNvPr id="6" name="Rectangle 5"/>
            <p:cNvSpPr/>
            <p:nvPr/>
          </p:nvSpPr>
          <p:spPr>
            <a:xfrm>
              <a:off x="8486715" y="6165304"/>
              <a:ext cx="549781" cy="57606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 err="1" smtClean="0"/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8068919" y="6108787"/>
              <a:ext cx="1008112" cy="679891"/>
              <a:chOff x="6444208" y="4653136"/>
              <a:chExt cx="1665846" cy="1069614"/>
            </a:xfrm>
          </p:grpSpPr>
          <p:pic>
            <p:nvPicPr>
              <p:cNvPr id="8" name="Picture 7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ackgroundRemoval t="0" b="99391" l="89" r="97317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444208" y="4725144"/>
                <a:ext cx="1358402" cy="9976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" name="Image 2" descr="Capture d’écran"/>
              <p:cNvPicPr>
                <a:picLocks noChangeAspect="1"/>
              </p:cNvPicPr>
              <p:nvPr/>
            </p:nvPicPr>
            <p:blipFill>
              <a:blip r:embed="rId5"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backgroundRemoval t="8989" b="100000" l="2256" r="1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524328" y="4653136"/>
                <a:ext cx="585726" cy="391952"/>
              </a:xfrm>
              <a:prstGeom prst="rect">
                <a:avLst/>
              </a:prstGeom>
            </p:spPr>
          </p:pic>
        </p:grpSp>
      </p:grpSp>
      <p:pic>
        <p:nvPicPr>
          <p:cNvPr id="10" name="Image 5" descr="Capture d’écra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302" y="2820720"/>
            <a:ext cx="2076776" cy="648072"/>
          </a:xfrm>
          <a:prstGeom prst="rect">
            <a:avLst/>
          </a:prstGeom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3169" y="3200800"/>
            <a:ext cx="1109982" cy="10386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ounded Rectangle 11"/>
          <p:cNvSpPr/>
          <p:nvPr/>
        </p:nvSpPr>
        <p:spPr>
          <a:xfrm>
            <a:off x="5652120" y="2820720"/>
            <a:ext cx="2880320" cy="712503"/>
          </a:xfrm>
          <a:prstGeom prst="round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2400" b="1" dirty="0" smtClean="0"/>
              <a:t>Pouvoir Local</a:t>
            </a:r>
            <a:endParaRPr lang="en-US" sz="2400" b="1" dirty="0" err="1" smtClean="0"/>
          </a:p>
        </p:txBody>
      </p:sp>
      <p:sp>
        <p:nvSpPr>
          <p:cNvPr id="13" name="Rounded Rectangle 12"/>
          <p:cNvSpPr/>
          <p:nvPr/>
        </p:nvSpPr>
        <p:spPr>
          <a:xfrm>
            <a:off x="2923694" y="4512908"/>
            <a:ext cx="2880320" cy="712503"/>
          </a:xfrm>
          <a:prstGeom prst="round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1600" b="1" dirty="0" smtClean="0"/>
              <a:t>Intercommunale / SPV / Promoteur / Fournisseur</a:t>
            </a:r>
            <a:endParaRPr lang="en-US" sz="1600" b="1" dirty="0" err="1" smtClean="0"/>
          </a:p>
        </p:txBody>
      </p:sp>
      <p:sp>
        <p:nvSpPr>
          <p:cNvPr id="14" name="Right Arrow 13"/>
          <p:cNvSpPr/>
          <p:nvPr/>
        </p:nvSpPr>
        <p:spPr>
          <a:xfrm>
            <a:off x="3560088" y="2820720"/>
            <a:ext cx="1296144" cy="356252"/>
          </a:xfrm>
          <a:prstGeom prst="rightArrow">
            <a:avLst/>
          </a:prstGeom>
          <a:solidFill>
            <a:srgbClr val="FF00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 err="1" smtClean="0"/>
          </a:p>
        </p:txBody>
      </p:sp>
      <p:sp>
        <p:nvSpPr>
          <p:cNvPr id="15" name="Bent-Up Arrow 14"/>
          <p:cNvSpPr/>
          <p:nvPr/>
        </p:nvSpPr>
        <p:spPr>
          <a:xfrm rot="5400000">
            <a:off x="1603992" y="4131458"/>
            <a:ext cx="792088" cy="1008112"/>
          </a:xfrm>
          <a:prstGeom prst="bentUpArrow">
            <a:avLst/>
          </a:prstGeom>
          <a:solidFill>
            <a:srgbClr val="FF00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 err="1" smtClean="0"/>
          </a:p>
        </p:txBody>
      </p:sp>
      <p:sp>
        <p:nvSpPr>
          <p:cNvPr id="16" name="Bent-Up Arrow 15"/>
          <p:cNvSpPr/>
          <p:nvPr/>
        </p:nvSpPr>
        <p:spPr>
          <a:xfrm>
            <a:off x="6656432" y="4023446"/>
            <a:ext cx="792088" cy="1008112"/>
          </a:xfrm>
          <a:prstGeom prst="bentUpArrow">
            <a:avLst/>
          </a:prstGeom>
          <a:solidFill>
            <a:srgbClr val="FF00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 err="1" smtClean="0"/>
          </a:p>
        </p:txBody>
      </p:sp>
      <p:pic>
        <p:nvPicPr>
          <p:cNvPr id="17" name="Image 3" descr="Capture d’écran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061" y="1988840"/>
            <a:ext cx="929258" cy="511766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1643244" y="2485796"/>
            <a:ext cx="30489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BE" sz="1600" dirty="0" smtClean="0"/>
              <a:t>+</a:t>
            </a:r>
            <a:endParaRPr lang="en-US" sz="1600" dirty="0" err="1" smtClean="0"/>
          </a:p>
        </p:txBody>
      </p:sp>
    </p:spTree>
    <p:extLst>
      <p:ext uri="{BB962C8B-B14F-4D97-AF65-F5344CB8AC3E}">
        <p14:creationId xmlns:p14="http://schemas.microsoft.com/office/powerpoint/2010/main" val="1034118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79512" y="125760"/>
            <a:ext cx="7560840" cy="1143000"/>
          </a:xfrm>
        </p:spPr>
        <p:txBody>
          <a:bodyPr/>
          <a:lstStyle/>
          <a:p>
            <a:r>
              <a:rPr lang="en-US" dirty="0" smtClean="0"/>
              <a:t>Collaboration avec la BEI </a:t>
            </a:r>
            <a:r>
              <a:rPr lang="en-US" dirty="0" err="1" smtClean="0"/>
              <a:t>depuis</a:t>
            </a:r>
            <a:r>
              <a:rPr lang="en-US" dirty="0" smtClean="0"/>
              <a:t> 4 </a:t>
            </a:r>
            <a:r>
              <a:rPr lang="en-US" dirty="0" err="1" smtClean="0"/>
              <a:t>juin</a:t>
            </a:r>
            <a:r>
              <a:rPr lang="en-US" dirty="0" smtClean="0"/>
              <a:t> 2014 : Smart Cities </a:t>
            </a:r>
            <a:r>
              <a:rPr lang="en-US" dirty="0" err="1" smtClean="0"/>
              <a:t>traduit</a:t>
            </a:r>
            <a:r>
              <a:rPr lang="en-US" dirty="0" smtClean="0"/>
              <a:t> </a:t>
            </a:r>
            <a:r>
              <a:rPr lang="en-US" dirty="0" err="1" smtClean="0"/>
              <a:t>vers</a:t>
            </a:r>
            <a:r>
              <a:rPr lang="en-US" dirty="0" smtClean="0"/>
              <a:t> la </a:t>
            </a:r>
            <a:r>
              <a:rPr lang="en-US" dirty="0" err="1" smtClean="0"/>
              <a:t>Belgique</a:t>
            </a:r>
            <a:endParaRPr lang="en-US" dirty="0"/>
          </a:p>
        </p:txBody>
      </p:sp>
      <p:grpSp>
        <p:nvGrpSpPr>
          <p:cNvPr id="5" name="Group 4"/>
          <p:cNvGrpSpPr/>
          <p:nvPr/>
        </p:nvGrpSpPr>
        <p:grpSpPr>
          <a:xfrm>
            <a:off x="8068919" y="6108787"/>
            <a:ext cx="1008112" cy="679891"/>
            <a:chOff x="8068919" y="6108787"/>
            <a:chExt cx="1008112" cy="679891"/>
          </a:xfrm>
        </p:grpSpPr>
        <p:sp>
          <p:nvSpPr>
            <p:cNvPr id="6" name="Rectangle 5"/>
            <p:cNvSpPr/>
            <p:nvPr/>
          </p:nvSpPr>
          <p:spPr>
            <a:xfrm>
              <a:off x="8486715" y="6165304"/>
              <a:ext cx="549781" cy="57606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 err="1" smtClean="0"/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8068919" y="6108787"/>
              <a:ext cx="1008112" cy="679891"/>
              <a:chOff x="6444208" y="4653136"/>
              <a:chExt cx="1665846" cy="1069614"/>
            </a:xfrm>
          </p:grpSpPr>
          <p:pic>
            <p:nvPicPr>
              <p:cNvPr id="8" name="Picture 7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ackgroundRemoval t="0" b="99391" l="89" r="97317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444208" y="4725144"/>
                <a:ext cx="1358402" cy="9976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" name="Image 2" descr="Capture d’écran"/>
              <p:cNvPicPr>
                <a:picLocks noChangeAspect="1"/>
              </p:cNvPicPr>
              <p:nvPr/>
            </p:nvPicPr>
            <p:blipFill>
              <a:blip r:embed="rId5"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backgroundRemoval t="8989" b="100000" l="2256" r="1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524328" y="4653136"/>
                <a:ext cx="585726" cy="391952"/>
              </a:xfrm>
              <a:prstGeom prst="rect">
                <a:avLst/>
              </a:prstGeom>
            </p:spPr>
          </p:pic>
        </p:grpSp>
      </p:grpSp>
      <p:pic>
        <p:nvPicPr>
          <p:cNvPr id="18" name="Image 7" descr="Capture d’écra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805955"/>
            <a:ext cx="2400300" cy="2266950"/>
          </a:xfrm>
          <a:prstGeom prst="rect">
            <a:avLst/>
          </a:prstGeom>
        </p:spPr>
      </p:pic>
      <p:pic>
        <p:nvPicPr>
          <p:cNvPr id="23" name="Image 9" descr="Capture d’écran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4450" y="2454027"/>
            <a:ext cx="2438400" cy="2124075"/>
          </a:xfrm>
          <a:prstGeom prst="rect">
            <a:avLst/>
          </a:prstGeom>
        </p:spPr>
      </p:pic>
      <p:pic>
        <p:nvPicPr>
          <p:cNvPr id="24" name="Image 14" descr="Capture d’écran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1798" y="1858342"/>
            <a:ext cx="2371725" cy="2162175"/>
          </a:xfrm>
          <a:prstGeom prst="rect">
            <a:avLst/>
          </a:prstGeom>
        </p:spPr>
      </p:pic>
      <p:pic>
        <p:nvPicPr>
          <p:cNvPr id="25" name="Image 1" descr="Capture d’écran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660" y="4072905"/>
            <a:ext cx="1562100" cy="409575"/>
          </a:xfrm>
          <a:prstGeom prst="rect">
            <a:avLst/>
          </a:prstGeom>
        </p:spPr>
      </p:pic>
      <p:pic>
        <p:nvPicPr>
          <p:cNvPr id="26" name="Image 3" descr="Capture d’écran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1569" y="4542259"/>
            <a:ext cx="3076575" cy="542925"/>
          </a:xfrm>
          <a:prstGeom prst="rect">
            <a:avLst/>
          </a:prstGeom>
        </p:spPr>
      </p:pic>
      <p:pic>
        <p:nvPicPr>
          <p:cNvPr id="27" name="Image 4" descr="Capture d’écran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6022" y="4020517"/>
            <a:ext cx="3343275" cy="438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0373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79512" y="125760"/>
            <a:ext cx="8424936" cy="1143000"/>
          </a:xfrm>
        </p:spPr>
        <p:txBody>
          <a:bodyPr/>
          <a:lstStyle/>
          <a:p>
            <a:r>
              <a:rPr lang="nl-BE" dirty="0" err="1" smtClean="0"/>
              <a:t>Résumé</a:t>
            </a:r>
            <a:r>
              <a:rPr lang="nl-BE" dirty="0" smtClean="0"/>
              <a:t> (incl. </a:t>
            </a:r>
            <a:r>
              <a:rPr lang="nl-BE" dirty="0" err="1" smtClean="0"/>
              <a:t>extenstions</a:t>
            </a:r>
            <a:r>
              <a:rPr lang="nl-BE" dirty="0" smtClean="0"/>
              <a:t> </a:t>
            </a:r>
            <a:r>
              <a:rPr lang="nl-BE" dirty="0" err="1" smtClean="0"/>
              <a:t>depuis</a:t>
            </a:r>
            <a:r>
              <a:rPr lang="nl-BE" dirty="0" smtClean="0"/>
              <a:t> 11/’15 et 05/’16)</a:t>
            </a:r>
            <a:endParaRPr lang="en-US" dirty="0"/>
          </a:p>
        </p:txBody>
      </p:sp>
      <p:grpSp>
        <p:nvGrpSpPr>
          <p:cNvPr id="5" name="Group 4"/>
          <p:cNvGrpSpPr/>
          <p:nvPr/>
        </p:nvGrpSpPr>
        <p:grpSpPr>
          <a:xfrm>
            <a:off x="8068919" y="6108787"/>
            <a:ext cx="1008112" cy="679891"/>
            <a:chOff x="8068919" y="6108787"/>
            <a:chExt cx="1008112" cy="679891"/>
          </a:xfrm>
        </p:grpSpPr>
        <p:sp>
          <p:nvSpPr>
            <p:cNvPr id="6" name="Rectangle 5"/>
            <p:cNvSpPr/>
            <p:nvPr/>
          </p:nvSpPr>
          <p:spPr>
            <a:xfrm>
              <a:off x="8486715" y="6165304"/>
              <a:ext cx="549781" cy="57606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 err="1" smtClean="0"/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8068919" y="6108787"/>
              <a:ext cx="1008112" cy="679891"/>
              <a:chOff x="6444208" y="4653136"/>
              <a:chExt cx="1665846" cy="1069614"/>
            </a:xfrm>
          </p:grpSpPr>
          <p:pic>
            <p:nvPicPr>
              <p:cNvPr id="8" name="Picture 7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ackgroundRemoval t="0" b="99391" l="89" r="97317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444208" y="4725144"/>
                <a:ext cx="1358402" cy="9976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" name="Image 2" descr="Capture d’écran"/>
              <p:cNvPicPr>
                <a:picLocks noChangeAspect="1"/>
              </p:cNvPicPr>
              <p:nvPr/>
            </p:nvPicPr>
            <p:blipFill>
              <a:blip r:embed="rId5"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backgroundRemoval t="8989" b="100000" l="2256" r="1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524328" y="4653136"/>
                <a:ext cx="585726" cy="391952"/>
              </a:xfrm>
              <a:prstGeom prst="rect">
                <a:avLst/>
              </a:prstGeom>
            </p:spPr>
          </p:pic>
        </p:grpSp>
      </p:grpSp>
      <p:graphicFrame>
        <p:nvGraphicFramePr>
          <p:cNvPr id="11" name="Diagram 10"/>
          <p:cNvGraphicFramePr/>
          <p:nvPr>
            <p:extLst>
              <p:ext uri="{D42A27DB-BD31-4B8C-83A1-F6EECF244321}">
                <p14:modId xmlns:p14="http://schemas.microsoft.com/office/powerpoint/2010/main" val="2028822791"/>
              </p:ext>
            </p:extLst>
          </p:nvPr>
        </p:nvGraphicFramePr>
        <p:xfrm>
          <a:off x="2627784" y="908720"/>
          <a:ext cx="5852164" cy="57214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69626" y="2996952"/>
            <a:ext cx="2304034" cy="1569660"/>
          </a:xfrm>
          <a:prstGeom prst="rect">
            <a:avLst/>
          </a:prstGeom>
          <a:noFill/>
          <a:ln w="19050">
            <a:solidFill>
              <a:srgbClr val="CA5F82"/>
            </a:solidFill>
          </a:ln>
        </p:spPr>
        <p:txBody>
          <a:bodyPr wrap="square" rtlCol="0">
            <a:spAutoFit/>
          </a:bodyPr>
          <a:lstStyle/>
          <a:p>
            <a:r>
              <a:rPr lang="nl-BE" sz="1600" dirty="0" err="1" smtClean="0"/>
              <a:t>Eléments</a:t>
            </a:r>
            <a:r>
              <a:rPr lang="nl-BE" sz="1600" dirty="0" smtClean="0"/>
              <a:t> </a:t>
            </a:r>
            <a:r>
              <a:rPr lang="nl-BE" sz="1600" dirty="0" err="1" smtClean="0"/>
              <a:t>clés</a:t>
            </a:r>
            <a:r>
              <a:rPr lang="nl-BE" sz="1600" dirty="0" smtClean="0"/>
              <a:t> = </a:t>
            </a:r>
            <a:r>
              <a:rPr lang="nl-BE" sz="1600" dirty="0" err="1" smtClean="0"/>
              <a:t>amélioration</a:t>
            </a:r>
            <a:r>
              <a:rPr lang="nl-BE" sz="1600" dirty="0" smtClean="0"/>
              <a:t> </a:t>
            </a:r>
            <a:r>
              <a:rPr lang="nl-BE" sz="1600" dirty="0" err="1" smtClean="0"/>
              <a:t>efficacité</a:t>
            </a:r>
            <a:r>
              <a:rPr lang="nl-BE" sz="1600" dirty="0" smtClean="0"/>
              <a:t> </a:t>
            </a:r>
            <a:r>
              <a:rPr lang="nl-BE" sz="1600" dirty="0" err="1" smtClean="0"/>
              <a:t>énergétique</a:t>
            </a:r>
            <a:r>
              <a:rPr lang="nl-BE" sz="1600" dirty="0" smtClean="0"/>
              <a:t> </a:t>
            </a:r>
            <a:r>
              <a:rPr lang="nl-BE" sz="1600" dirty="0" err="1" smtClean="0"/>
              <a:t>sur</a:t>
            </a:r>
            <a:r>
              <a:rPr lang="nl-BE" sz="1600" dirty="0" smtClean="0"/>
              <a:t> base de </a:t>
            </a:r>
            <a:r>
              <a:rPr lang="nl-BE" sz="1600" dirty="0" err="1" smtClean="0"/>
              <a:t>technologies</a:t>
            </a:r>
            <a:r>
              <a:rPr lang="nl-BE" sz="1600" dirty="0" smtClean="0"/>
              <a:t> </a:t>
            </a:r>
            <a:r>
              <a:rPr lang="nl-BE" sz="1600" dirty="0" err="1" smtClean="0"/>
              <a:t>éprouvées</a:t>
            </a:r>
            <a:r>
              <a:rPr lang="nl-BE" sz="1600" dirty="0" smtClean="0"/>
              <a:t> &amp; plan </a:t>
            </a:r>
            <a:r>
              <a:rPr lang="nl-BE" sz="1600" dirty="0" err="1" smtClean="0"/>
              <a:t>stratégic</a:t>
            </a:r>
            <a:r>
              <a:rPr lang="nl-BE" sz="1600" dirty="0" smtClean="0"/>
              <a:t> EE</a:t>
            </a:r>
            <a:endParaRPr lang="en-US" sz="1600" dirty="0" err="1" smtClean="0"/>
          </a:p>
        </p:txBody>
      </p:sp>
    </p:spTree>
    <p:extLst>
      <p:ext uri="{BB962C8B-B14F-4D97-AF65-F5344CB8AC3E}">
        <p14:creationId xmlns:p14="http://schemas.microsoft.com/office/powerpoint/2010/main" val="2484904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8068919" y="6108787"/>
            <a:ext cx="1008112" cy="679891"/>
            <a:chOff x="8068919" y="6108787"/>
            <a:chExt cx="1008112" cy="679891"/>
          </a:xfrm>
        </p:grpSpPr>
        <p:sp>
          <p:nvSpPr>
            <p:cNvPr id="6" name="Rectangle 5"/>
            <p:cNvSpPr/>
            <p:nvPr/>
          </p:nvSpPr>
          <p:spPr>
            <a:xfrm>
              <a:off x="8486715" y="6165304"/>
              <a:ext cx="549781" cy="57606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 err="1" smtClean="0"/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8068919" y="6108787"/>
              <a:ext cx="1008112" cy="679891"/>
              <a:chOff x="6444208" y="4653136"/>
              <a:chExt cx="1665846" cy="1069614"/>
            </a:xfrm>
          </p:grpSpPr>
          <p:pic>
            <p:nvPicPr>
              <p:cNvPr id="8" name="Picture 7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ackgroundRemoval t="0" b="99391" l="89" r="97317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444208" y="4725144"/>
                <a:ext cx="1358402" cy="9976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" name="Image 2" descr="Capture d’écran"/>
              <p:cNvPicPr>
                <a:picLocks noChangeAspect="1"/>
              </p:cNvPicPr>
              <p:nvPr/>
            </p:nvPicPr>
            <p:blipFill>
              <a:blip r:embed="rId5"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backgroundRemoval t="8989" b="100000" l="2256" r="1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524328" y="4653136"/>
                <a:ext cx="585726" cy="391952"/>
              </a:xfrm>
              <a:prstGeom prst="rect">
                <a:avLst/>
              </a:prstGeom>
            </p:spPr>
          </p:pic>
        </p:grpSp>
      </p:grpSp>
      <p:sp>
        <p:nvSpPr>
          <p:cNvPr id="2" name="TextBox 1"/>
          <p:cNvSpPr txBox="1"/>
          <p:nvPr/>
        </p:nvSpPr>
        <p:spPr>
          <a:xfrm>
            <a:off x="467544" y="1556792"/>
            <a:ext cx="1800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1600" dirty="0" err="1" smtClean="0"/>
              <a:t>Aussi</a:t>
            </a:r>
            <a:r>
              <a:rPr lang="nl-BE" sz="1600" dirty="0" smtClean="0"/>
              <a:t> </a:t>
            </a:r>
            <a:r>
              <a:rPr lang="nl-BE" sz="1600" dirty="0" err="1" smtClean="0"/>
              <a:t>certains</a:t>
            </a:r>
            <a:r>
              <a:rPr lang="nl-BE" sz="1600" dirty="0" smtClean="0"/>
              <a:t> </a:t>
            </a:r>
            <a:r>
              <a:rPr lang="nl-BE" sz="1600" dirty="0" err="1" smtClean="0"/>
              <a:t>projets</a:t>
            </a:r>
            <a:r>
              <a:rPr lang="nl-BE" sz="1600" dirty="0" smtClean="0"/>
              <a:t> des </a:t>
            </a:r>
            <a:r>
              <a:rPr lang="nl-BE" sz="1600" dirty="0" err="1" smtClean="0"/>
              <a:t>provinces</a:t>
            </a:r>
            <a:endParaRPr lang="en-US" sz="1600" dirty="0" err="1" smtClean="0"/>
          </a:p>
        </p:txBody>
      </p:sp>
      <p:sp>
        <p:nvSpPr>
          <p:cNvPr id="14" name="5-Point Star 13"/>
          <p:cNvSpPr/>
          <p:nvPr/>
        </p:nvSpPr>
        <p:spPr>
          <a:xfrm>
            <a:off x="71500" y="1556792"/>
            <a:ext cx="504056" cy="432048"/>
          </a:xfrm>
          <a:prstGeom prst="star5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 err="1" smtClean="0"/>
          </a:p>
        </p:txBody>
      </p:sp>
      <p:grpSp>
        <p:nvGrpSpPr>
          <p:cNvPr id="26" name="Group 25"/>
          <p:cNvGrpSpPr/>
          <p:nvPr/>
        </p:nvGrpSpPr>
        <p:grpSpPr>
          <a:xfrm>
            <a:off x="8068919" y="6108787"/>
            <a:ext cx="1008112" cy="679891"/>
            <a:chOff x="8068919" y="6108787"/>
            <a:chExt cx="1008112" cy="679891"/>
          </a:xfrm>
        </p:grpSpPr>
        <p:sp>
          <p:nvSpPr>
            <p:cNvPr id="27" name="Rectangle 26"/>
            <p:cNvSpPr/>
            <p:nvPr/>
          </p:nvSpPr>
          <p:spPr>
            <a:xfrm>
              <a:off x="8486715" y="6165304"/>
              <a:ext cx="549781" cy="57606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 err="1" smtClean="0"/>
            </a:p>
          </p:txBody>
        </p:sp>
        <p:grpSp>
          <p:nvGrpSpPr>
            <p:cNvPr id="28" name="Group 27"/>
            <p:cNvGrpSpPr/>
            <p:nvPr/>
          </p:nvGrpSpPr>
          <p:grpSpPr>
            <a:xfrm>
              <a:off x="8068919" y="6108787"/>
              <a:ext cx="1008112" cy="679891"/>
              <a:chOff x="6444208" y="4653136"/>
              <a:chExt cx="1665846" cy="1069614"/>
            </a:xfrm>
          </p:grpSpPr>
          <p:pic>
            <p:nvPicPr>
              <p:cNvPr id="29" name="Picture 28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ackgroundRemoval t="0" b="99391" l="89" r="97317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444208" y="4725144"/>
                <a:ext cx="1358402" cy="9976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" name="Image 2" descr="Capture d’écran"/>
              <p:cNvPicPr>
                <a:picLocks noChangeAspect="1"/>
              </p:cNvPicPr>
              <p:nvPr/>
            </p:nvPicPr>
            <p:blipFill>
              <a:blip r:embed="rId5"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backgroundRemoval t="8989" b="100000" l="2256" r="1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524328" y="4653136"/>
                <a:ext cx="585726" cy="391952"/>
              </a:xfrm>
              <a:prstGeom prst="rect">
                <a:avLst/>
              </a:prstGeom>
            </p:spPr>
          </p:pic>
        </p:grpSp>
      </p:grpSp>
      <p:graphicFrame>
        <p:nvGraphicFramePr>
          <p:cNvPr id="31" name="Diagram 30"/>
          <p:cNvGraphicFramePr/>
          <p:nvPr>
            <p:extLst>
              <p:ext uri="{D42A27DB-BD31-4B8C-83A1-F6EECF244321}">
                <p14:modId xmlns:p14="http://schemas.microsoft.com/office/powerpoint/2010/main" val="3388766811"/>
              </p:ext>
            </p:extLst>
          </p:nvPr>
        </p:nvGraphicFramePr>
        <p:xfrm>
          <a:off x="1835696" y="1052736"/>
          <a:ext cx="7056784" cy="56421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32" name="5-Point Star 31"/>
          <p:cNvSpPr/>
          <p:nvPr/>
        </p:nvSpPr>
        <p:spPr>
          <a:xfrm>
            <a:off x="5479529" y="6088524"/>
            <a:ext cx="360040" cy="360040"/>
          </a:xfrm>
          <a:prstGeom prst="star5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 err="1" smtClean="0"/>
          </a:p>
        </p:txBody>
      </p:sp>
      <p:sp>
        <p:nvSpPr>
          <p:cNvPr id="33" name="5-Point Star 32"/>
          <p:cNvSpPr/>
          <p:nvPr/>
        </p:nvSpPr>
        <p:spPr>
          <a:xfrm>
            <a:off x="5473799" y="4293096"/>
            <a:ext cx="360040" cy="360040"/>
          </a:xfrm>
          <a:prstGeom prst="star5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 err="1" smtClean="0"/>
          </a:p>
        </p:txBody>
      </p:sp>
      <p:sp>
        <p:nvSpPr>
          <p:cNvPr id="34" name="5-Point Star 33"/>
          <p:cNvSpPr/>
          <p:nvPr/>
        </p:nvSpPr>
        <p:spPr>
          <a:xfrm>
            <a:off x="7741518" y="1040855"/>
            <a:ext cx="360040" cy="360040"/>
          </a:xfrm>
          <a:prstGeom prst="star5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 err="1" smtClean="0"/>
          </a:p>
        </p:txBody>
      </p:sp>
      <p:sp>
        <p:nvSpPr>
          <p:cNvPr id="35" name="TextBox 34"/>
          <p:cNvSpPr txBox="1"/>
          <p:nvPr/>
        </p:nvSpPr>
        <p:spPr>
          <a:xfrm>
            <a:off x="71500" y="2996952"/>
            <a:ext cx="2304034" cy="2062103"/>
          </a:xfrm>
          <a:prstGeom prst="rect">
            <a:avLst/>
          </a:prstGeom>
          <a:noFill/>
          <a:ln w="19050">
            <a:solidFill>
              <a:srgbClr val="CA5F82"/>
            </a:solidFill>
          </a:ln>
        </p:spPr>
        <p:txBody>
          <a:bodyPr wrap="square" rtlCol="0">
            <a:spAutoFit/>
          </a:bodyPr>
          <a:lstStyle/>
          <a:p>
            <a:r>
              <a:rPr lang="nl-BE" sz="1600" dirty="0" err="1" smtClean="0"/>
              <a:t>Eléments</a:t>
            </a:r>
            <a:r>
              <a:rPr lang="nl-BE" sz="1600" dirty="0" smtClean="0"/>
              <a:t> </a:t>
            </a:r>
            <a:r>
              <a:rPr lang="nl-BE" sz="1600" dirty="0" err="1" smtClean="0"/>
              <a:t>clés</a:t>
            </a:r>
            <a:r>
              <a:rPr lang="nl-BE" sz="1600" dirty="0" smtClean="0"/>
              <a:t> = limiter la </a:t>
            </a:r>
            <a:r>
              <a:rPr lang="nl-BE" sz="1600" dirty="0" err="1" smtClean="0"/>
              <a:t>circulation</a:t>
            </a:r>
            <a:r>
              <a:rPr lang="nl-BE" sz="1600" dirty="0" smtClean="0"/>
              <a:t> automobile, </a:t>
            </a:r>
            <a:r>
              <a:rPr lang="nl-BE" sz="1600" dirty="0" err="1" smtClean="0"/>
              <a:t>favoriser</a:t>
            </a:r>
            <a:r>
              <a:rPr lang="nl-BE" sz="1600" dirty="0" smtClean="0"/>
              <a:t> les modes de </a:t>
            </a:r>
            <a:r>
              <a:rPr lang="nl-BE" sz="1600" dirty="0" err="1" smtClean="0"/>
              <a:t>déplacement</a:t>
            </a:r>
            <a:r>
              <a:rPr lang="nl-BE" sz="1600" dirty="0" smtClean="0"/>
              <a:t> plus </a:t>
            </a:r>
            <a:r>
              <a:rPr lang="nl-BE" sz="1600" dirty="0" err="1" smtClean="0"/>
              <a:t>écologiques</a:t>
            </a:r>
            <a:r>
              <a:rPr lang="nl-BE" sz="1600" dirty="0" smtClean="0"/>
              <a:t> et </a:t>
            </a:r>
            <a:r>
              <a:rPr lang="nl-BE" sz="1600" dirty="0" err="1" smtClean="0"/>
              <a:t>douces</a:t>
            </a:r>
            <a:r>
              <a:rPr lang="nl-BE" sz="1600" dirty="0" smtClean="0"/>
              <a:t> &amp; </a:t>
            </a:r>
            <a:r>
              <a:rPr lang="nl-BE" sz="1600" dirty="0" err="1" smtClean="0"/>
              <a:t>intégré</a:t>
            </a:r>
            <a:r>
              <a:rPr lang="nl-BE" sz="1600" dirty="0" smtClean="0"/>
              <a:t> dans plan de </a:t>
            </a:r>
            <a:r>
              <a:rPr lang="nl-BE" sz="1600" dirty="0" err="1" smtClean="0"/>
              <a:t>mobilité</a:t>
            </a:r>
            <a:r>
              <a:rPr lang="nl-BE" sz="1600" dirty="0" smtClean="0"/>
              <a:t> </a:t>
            </a:r>
            <a:r>
              <a:rPr lang="nl-BE" sz="1600" dirty="0" err="1" smtClean="0"/>
              <a:t>durable</a:t>
            </a:r>
            <a:endParaRPr lang="en-US" sz="1600" dirty="0" err="1" smtClean="0"/>
          </a:p>
        </p:txBody>
      </p:sp>
      <p:sp>
        <p:nvSpPr>
          <p:cNvPr id="21" name="Title 2"/>
          <p:cNvSpPr>
            <a:spLocks noGrp="1"/>
          </p:cNvSpPr>
          <p:nvPr>
            <p:ph type="title"/>
          </p:nvPr>
        </p:nvSpPr>
        <p:spPr>
          <a:xfrm>
            <a:off x="179512" y="125760"/>
            <a:ext cx="8424936" cy="1143000"/>
          </a:xfrm>
        </p:spPr>
        <p:txBody>
          <a:bodyPr/>
          <a:lstStyle/>
          <a:p>
            <a:r>
              <a:rPr lang="nl-BE" dirty="0" err="1" smtClean="0"/>
              <a:t>Résumé</a:t>
            </a:r>
            <a:r>
              <a:rPr lang="nl-BE" dirty="0" smtClean="0"/>
              <a:t> (incl. </a:t>
            </a:r>
            <a:r>
              <a:rPr lang="nl-BE" dirty="0" err="1" smtClean="0"/>
              <a:t>extenstions</a:t>
            </a:r>
            <a:r>
              <a:rPr lang="nl-BE" dirty="0" smtClean="0"/>
              <a:t> </a:t>
            </a:r>
            <a:r>
              <a:rPr lang="nl-BE" dirty="0" err="1" smtClean="0"/>
              <a:t>depuis</a:t>
            </a:r>
            <a:r>
              <a:rPr lang="nl-BE" dirty="0" smtClean="0"/>
              <a:t> 11/’15 et 05/’16)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3812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8068919" y="6108787"/>
            <a:ext cx="1008112" cy="679891"/>
            <a:chOff x="8068919" y="6108787"/>
            <a:chExt cx="1008112" cy="679891"/>
          </a:xfrm>
        </p:grpSpPr>
        <p:sp>
          <p:nvSpPr>
            <p:cNvPr id="6" name="Rectangle 5"/>
            <p:cNvSpPr/>
            <p:nvPr/>
          </p:nvSpPr>
          <p:spPr>
            <a:xfrm>
              <a:off x="8486715" y="6165304"/>
              <a:ext cx="549781" cy="57606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 err="1" smtClean="0"/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8068919" y="6108787"/>
              <a:ext cx="1008112" cy="679891"/>
              <a:chOff x="6444208" y="4653136"/>
              <a:chExt cx="1665846" cy="1069614"/>
            </a:xfrm>
          </p:grpSpPr>
          <p:pic>
            <p:nvPicPr>
              <p:cNvPr id="8" name="Picture 7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ackgroundRemoval t="0" b="99391" l="89" r="97317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444208" y="4725144"/>
                <a:ext cx="1358402" cy="9976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" name="Image 2" descr="Capture d’écran"/>
              <p:cNvPicPr>
                <a:picLocks noChangeAspect="1"/>
              </p:cNvPicPr>
              <p:nvPr/>
            </p:nvPicPr>
            <p:blipFill>
              <a:blip r:embed="rId5"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backgroundRemoval t="8989" b="100000" l="2256" r="1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524328" y="4653136"/>
                <a:ext cx="585726" cy="391952"/>
              </a:xfrm>
              <a:prstGeom prst="rect">
                <a:avLst/>
              </a:prstGeom>
            </p:spPr>
          </p:pic>
        </p:grpSp>
      </p:grpSp>
      <p:sp>
        <p:nvSpPr>
          <p:cNvPr id="14" name="TextBox 13"/>
          <p:cNvSpPr txBox="1"/>
          <p:nvPr/>
        </p:nvSpPr>
        <p:spPr>
          <a:xfrm>
            <a:off x="467544" y="1556792"/>
            <a:ext cx="1800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1600" dirty="0" err="1" smtClean="0"/>
              <a:t>Aussi</a:t>
            </a:r>
            <a:r>
              <a:rPr lang="nl-BE" sz="1600" dirty="0" smtClean="0"/>
              <a:t> </a:t>
            </a:r>
            <a:r>
              <a:rPr lang="nl-BE" sz="1600" dirty="0" err="1" smtClean="0"/>
              <a:t>certains</a:t>
            </a:r>
            <a:r>
              <a:rPr lang="nl-BE" sz="1600" dirty="0" smtClean="0"/>
              <a:t> </a:t>
            </a:r>
            <a:r>
              <a:rPr lang="nl-BE" sz="1600" dirty="0" err="1" smtClean="0"/>
              <a:t>projets</a:t>
            </a:r>
            <a:r>
              <a:rPr lang="nl-BE" sz="1600" dirty="0" smtClean="0"/>
              <a:t> des </a:t>
            </a:r>
            <a:r>
              <a:rPr lang="nl-BE" sz="1600" dirty="0" err="1" smtClean="0"/>
              <a:t>provinces</a:t>
            </a:r>
            <a:endParaRPr lang="en-US" sz="1600" dirty="0" err="1" smtClean="0"/>
          </a:p>
        </p:txBody>
      </p:sp>
      <p:sp>
        <p:nvSpPr>
          <p:cNvPr id="15" name="5-Point Star 14"/>
          <p:cNvSpPr/>
          <p:nvPr/>
        </p:nvSpPr>
        <p:spPr>
          <a:xfrm>
            <a:off x="71500" y="1556792"/>
            <a:ext cx="504056" cy="432048"/>
          </a:xfrm>
          <a:prstGeom prst="star5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 err="1" smtClean="0"/>
          </a:p>
        </p:txBody>
      </p:sp>
      <p:sp>
        <p:nvSpPr>
          <p:cNvPr id="16" name="TextBox 15"/>
          <p:cNvSpPr txBox="1"/>
          <p:nvPr/>
        </p:nvSpPr>
        <p:spPr>
          <a:xfrm>
            <a:off x="71500" y="2996952"/>
            <a:ext cx="2304034" cy="1323439"/>
          </a:xfrm>
          <a:prstGeom prst="rect">
            <a:avLst/>
          </a:prstGeom>
          <a:noFill/>
          <a:ln w="19050">
            <a:solidFill>
              <a:srgbClr val="CA5F82"/>
            </a:solidFill>
          </a:ln>
        </p:spPr>
        <p:txBody>
          <a:bodyPr wrap="square" rtlCol="0">
            <a:spAutoFit/>
          </a:bodyPr>
          <a:lstStyle/>
          <a:p>
            <a:r>
              <a:rPr lang="nl-BE" sz="1600" dirty="0" err="1" smtClean="0"/>
              <a:t>Eléments</a:t>
            </a:r>
            <a:r>
              <a:rPr lang="nl-BE" sz="1600" dirty="0" smtClean="0"/>
              <a:t> </a:t>
            </a:r>
            <a:r>
              <a:rPr lang="nl-BE" sz="1600" dirty="0" err="1" smtClean="0"/>
              <a:t>clés</a:t>
            </a:r>
            <a:r>
              <a:rPr lang="nl-BE" sz="1600" dirty="0" smtClean="0"/>
              <a:t> = (re)</a:t>
            </a:r>
            <a:r>
              <a:rPr lang="nl-BE" sz="1600" dirty="0" err="1" smtClean="0"/>
              <a:t>développement</a:t>
            </a:r>
            <a:r>
              <a:rPr lang="nl-BE" sz="1600" dirty="0" smtClean="0"/>
              <a:t> de </a:t>
            </a:r>
            <a:r>
              <a:rPr lang="nl-BE" sz="1600" dirty="0" err="1" smtClean="0"/>
              <a:t>quartier</a:t>
            </a:r>
            <a:r>
              <a:rPr lang="nl-BE" sz="1600" dirty="0" smtClean="0"/>
              <a:t>/</a:t>
            </a:r>
            <a:r>
              <a:rPr lang="nl-BE" sz="1600" dirty="0" err="1" smtClean="0"/>
              <a:t>bâtiments</a:t>
            </a:r>
            <a:r>
              <a:rPr lang="nl-BE" sz="1600" dirty="0" smtClean="0"/>
              <a:t> en </a:t>
            </a:r>
            <a:r>
              <a:rPr lang="nl-BE" sz="1600" dirty="0" err="1" smtClean="0"/>
              <a:t>améliorant</a:t>
            </a:r>
            <a:r>
              <a:rPr lang="nl-BE" sz="1600" dirty="0" smtClean="0"/>
              <a:t> les services &amp; plan </a:t>
            </a:r>
            <a:r>
              <a:rPr lang="nl-BE" sz="1600" dirty="0" err="1" smtClean="0"/>
              <a:t>stratégic</a:t>
            </a:r>
            <a:endParaRPr lang="en-US" sz="1600" dirty="0" err="1" smtClean="0"/>
          </a:p>
        </p:txBody>
      </p:sp>
      <p:graphicFrame>
        <p:nvGraphicFramePr>
          <p:cNvPr id="17" name="Diagram 16"/>
          <p:cNvGraphicFramePr/>
          <p:nvPr>
            <p:extLst>
              <p:ext uri="{D42A27DB-BD31-4B8C-83A1-F6EECF244321}">
                <p14:modId xmlns:p14="http://schemas.microsoft.com/office/powerpoint/2010/main" val="3706145464"/>
              </p:ext>
            </p:extLst>
          </p:nvPr>
        </p:nvGraphicFramePr>
        <p:xfrm>
          <a:off x="2483768" y="1066601"/>
          <a:ext cx="6552728" cy="56027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18" name="5-Point Star 17"/>
          <p:cNvSpPr/>
          <p:nvPr/>
        </p:nvSpPr>
        <p:spPr>
          <a:xfrm>
            <a:off x="7442795" y="3645024"/>
            <a:ext cx="288032" cy="288032"/>
          </a:xfrm>
          <a:prstGeom prst="star5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 err="1" smtClean="0"/>
          </a:p>
        </p:txBody>
      </p:sp>
      <p:sp>
        <p:nvSpPr>
          <p:cNvPr id="19" name="5-Point Star 18"/>
          <p:cNvSpPr/>
          <p:nvPr/>
        </p:nvSpPr>
        <p:spPr>
          <a:xfrm>
            <a:off x="7446987" y="4168130"/>
            <a:ext cx="288032" cy="288032"/>
          </a:xfrm>
          <a:prstGeom prst="star5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 err="1" smtClean="0"/>
          </a:p>
        </p:txBody>
      </p:sp>
      <p:sp>
        <p:nvSpPr>
          <p:cNvPr id="20" name="5-Point Star 19"/>
          <p:cNvSpPr/>
          <p:nvPr/>
        </p:nvSpPr>
        <p:spPr>
          <a:xfrm>
            <a:off x="7452320" y="5173191"/>
            <a:ext cx="288032" cy="288032"/>
          </a:xfrm>
          <a:prstGeom prst="star5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 err="1" smtClean="0"/>
          </a:p>
        </p:txBody>
      </p:sp>
      <p:sp>
        <p:nvSpPr>
          <p:cNvPr id="21" name="Title 2"/>
          <p:cNvSpPr>
            <a:spLocks noGrp="1"/>
          </p:cNvSpPr>
          <p:nvPr>
            <p:ph type="title"/>
          </p:nvPr>
        </p:nvSpPr>
        <p:spPr>
          <a:xfrm>
            <a:off x="179512" y="125760"/>
            <a:ext cx="8424936" cy="1143000"/>
          </a:xfrm>
        </p:spPr>
        <p:txBody>
          <a:bodyPr/>
          <a:lstStyle/>
          <a:p>
            <a:r>
              <a:rPr lang="nl-BE" dirty="0" err="1" smtClean="0"/>
              <a:t>Résumé</a:t>
            </a:r>
            <a:r>
              <a:rPr lang="nl-BE" dirty="0" smtClean="0"/>
              <a:t> (incl. </a:t>
            </a:r>
            <a:r>
              <a:rPr lang="nl-BE" dirty="0" err="1" smtClean="0"/>
              <a:t>extenstions</a:t>
            </a:r>
            <a:r>
              <a:rPr lang="nl-BE" dirty="0" smtClean="0"/>
              <a:t> </a:t>
            </a:r>
            <a:r>
              <a:rPr lang="nl-BE" dirty="0" err="1" smtClean="0"/>
              <a:t>depuis</a:t>
            </a:r>
            <a:r>
              <a:rPr lang="nl-BE" dirty="0" smtClean="0"/>
              <a:t> 11/’15 et 05/’16)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1256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 err="1" smtClean="0">
                <a:latin typeface="Arial" pitchFamily="-84" charset="0"/>
                <a:ea typeface="ＭＳ Ｐゴシック" pitchFamily="-84" charset="-128"/>
                <a:cs typeface="Arial" pitchFamily="-84" charset="0"/>
              </a:rPr>
              <a:t>Resultats</a:t>
            </a:r>
            <a:r>
              <a:rPr lang="nl-BE" dirty="0">
                <a:latin typeface="Arial" pitchFamily="-84" charset="0"/>
                <a:ea typeface="ＭＳ Ｐゴシック" pitchFamily="-84" charset="-128"/>
                <a:cs typeface="Arial" pitchFamily="-84" charset="0"/>
              </a:rPr>
              <a:t> </a:t>
            </a:r>
            <a:r>
              <a:rPr lang="nl-BE" dirty="0" smtClean="0">
                <a:latin typeface="Arial" pitchFamily="-84" charset="0"/>
                <a:ea typeface="ＭＳ Ｐゴシック" pitchFamily="-84" charset="-128"/>
                <a:cs typeface="Arial" pitchFamily="-84" charset="0"/>
              </a:rPr>
              <a:t>et </a:t>
            </a:r>
            <a:r>
              <a:rPr lang="nl-BE" dirty="0" err="1" smtClean="0">
                <a:latin typeface="Arial" pitchFamily="-84" charset="0"/>
                <a:ea typeface="ＭＳ Ｐゴシック" pitchFamily="-84" charset="-128"/>
                <a:cs typeface="Arial" pitchFamily="-84" charset="0"/>
              </a:rPr>
              <a:t>exemples</a:t>
            </a:r>
            <a:r>
              <a:rPr lang="nl-BE" dirty="0" smtClean="0">
                <a:latin typeface="Arial" pitchFamily="-84" charset="0"/>
                <a:ea typeface="ＭＳ Ｐゴシック" pitchFamily="-84" charset="-128"/>
                <a:cs typeface="Arial" pitchFamily="-84" charset="0"/>
              </a:rPr>
              <a:t> </a:t>
            </a:r>
            <a:r>
              <a:rPr lang="nl-BE" dirty="0" err="1" smtClean="0">
                <a:latin typeface="Arial" pitchFamily="-84" charset="0"/>
                <a:ea typeface="ＭＳ Ｐゴシック" pitchFamily="-84" charset="-128"/>
                <a:cs typeface="Arial" pitchFamily="-84" charset="0"/>
              </a:rPr>
              <a:t>inspirants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0159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79512" y="125760"/>
            <a:ext cx="7848872" cy="1143000"/>
          </a:xfrm>
        </p:spPr>
        <p:txBody>
          <a:bodyPr/>
          <a:lstStyle/>
          <a:p>
            <a:r>
              <a:rPr lang="en-US" dirty="0" smtClean="0"/>
              <a:t>Des premiers </a:t>
            </a:r>
            <a:r>
              <a:rPr lang="en-US" dirty="0" err="1" smtClean="0"/>
              <a:t>résultats</a:t>
            </a:r>
            <a:r>
              <a:rPr lang="en-US" dirty="0" smtClean="0"/>
              <a:t> </a:t>
            </a:r>
            <a:r>
              <a:rPr lang="en-US" dirty="0" err="1" smtClean="0"/>
              <a:t>positifs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0"/>
          </p:nvPr>
        </p:nvSpPr>
        <p:spPr>
          <a:xfrm>
            <a:off x="250825" y="4005064"/>
            <a:ext cx="8229600" cy="1483214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solidFill>
                  <a:srgbClr val="51626F"/>
                </a:solidFill>
              </a:rPr>
              <a:t>Estimation:</a:t>
            </a:r>
          </a:p>
          <a:p>
            <a:pPr lvl="1"/>
            <a:r>
              <a:rPr lang="en-US" sz="1800" dirty="0" smtClean="0"/>
              <a:t>La </a:t>
            </a:r>
            <a:r>
              <a:rPr lang="en-US" sz="1800" dirty="0" err="1" smtClean="0"/>
              <a:t>ligne</a:t>
            </a:r>
            <a:r>
              <a:rPr lang="en-US" sz="1800" dirty="0" smtClean="0"/>
              <a:t> de 400 </a:t>
            </a:r>
            <a:r>
              <a:rPr lang="en-US" sz="1800" dirty="0" err="1" smtClean="0"/>
              <a:t>mio</a:t>
            </a:r>
            <a:r>
              <a:rPr lang="en-US" sz="1800" dirty="0" smtClean="0"/>
              <a:t> sera </a:t>
            </a:r>
            <a:r>
              <a:rPr lang="en-US" sz="1800" dirty="0" err="1" smtClean="0"/>
              <a:t>attribuée</a:t>
            </a:r>
            <a:r>
              <a:rPr lang="en-US" sz="1800" dirty="0" smtClean="0"/>
              <a:t> pour mi/fin 2016</a:t>
            </a:r>
          </a:p>
          <a:p>
            <a:pPr lvl="1"/>
            <a:r>
              <a:rPr lang="en-US" sz="1800" dirty="0" err="1"/>
              <a:t>Répartition</a:t>
            </a:r>
            <a:r>
              <a:rPr lang="en-US" sz="1800" dirty="0"/>
              <a:t> </a:t>
            </a:r>
            <a:r>
              <a:rPr lang="en-US" sz="1800" dirty="0" err="1"/>
              <a:t>régionale</a:t>
            </a:r>
            <a:r>
              <a:rPr lang="en-US" sz="1800" dirty="0"/>
              <a:t> </a:t>
            </a:r>
            <a:r>
              <a:rPr lang="en-US" sz="1800" dirty="0" err="1"/>
              <a:t>équilibrée</a:t>
            </a:r>
            <a:endParaRPr lang="en-US" sz="1800" dirty="0"/>
          </a:p>
          <a:p>
            <a:pPr lvl="1"/>
            <a:r>
              <a:rPr lang="en-US" sz="1800" dirty="0" err="1" smtClean="0"/>
              <a:t>Répartition</a:t>
            </a:r>
            <a:r>
              <a:rPr lang="en-US" sz="1800" dirty="0" smtClean="0"/>
              <a:t> de </a:t>
            </a:r>
            <a:r>
              <a:rPr lang="en-US" sz="1800" dirty="0" err="1" smtClean="0"/>
              <a:t>projets</a:t>
            </a:r>
            <a:endParaRPr lang="en-US" sz="1800" dirty="0" smtClean="0"/>
          </a:p>
          <a:p>
            <a:pPr lvl="2"/>
            <a:r>
              <a:rPr lang="en-US" dirty="0" err="1" smtClean="0"/>
              <a:t>Redéveloppement</a:t>
            </a:r>
            <a:r>
              <a:rPr lang="en-US" dirty="0" smtClean="0"/>
              <a:t> </a:t>
            </a:r>
            <a:r>
              <a:rPr lang="en-US" dirty="0" err="1" smtClean="0"/>
              <a:t>urbain</a:t>
            </a:r>
            <a:r>
              <a:rPr lang="en-US" dirty="0" smtClean="0"/>
              <a:t> : 75%</a:t>
            </a:r>
          </a:p>
          <a:p>
            <a:pPr lvl="2"/>
            <a:r>
              <a:rPr lang="nl-BE" dirty="0" err="1" smtClean="0"/>
              <a:t>Mobilité</a:t>
            </a:r>
            <a:r>
              <a:rPr lang="nl-BE" dirty="0" smtClean="0"/>
              <a:t> : 15 %</a:t>
            </a:r>
          </a:p>
          <a:p>
            <a:pPr lvl="2"/>
            <a:r>
              <a:rPr lang="nl-BE" dirty="0" err="1" smtClean="0"/>
              <a:t>Efficacité</a:t>
            </a:r>
            <a:r>
              <a:rPr lang="nl-BE" dirty="0" smtClean="0"/>
              <a:t> </a:t>
            </a:r>
            <a:r>
              <a:rPr lang="nl-BE" dirty="0" err="1" smtClean="0"/>
              <a:t>énergétique</a:t>
            </a:r>
            <a:r>
              <a:rPr lang="nl-BE" dirty="0" smtClean="0"/>
              <a:t>: 10%</a:t>
            </a:r>
            <a:endParaRPr lang="en-US" dirty="0"/>
          </a:p>
        </p:txBody>
      </p:sp>
      <p:grpSp>
        <p:nvGrpSpPr>
          <p:cNvPr id="5" name="Group 4"/>
          <p:cNvGrpSpPr/>
          <p:nvPr/>
        </p:nvGrpSpPr>
        <p:grpSpPr>
          <a:xfrm>
            <a:off x="8068919" y="6108787"/>
            <a:ext cx="1008112" cy="679891"/>
            <a:chOff x="8068919" y="6108787"/>
            <a:chExt cx="1008112" cy="679891"/>
          </a:xfrm>
        </p:grpSpPr>
        <p:sp>
          <p:nvSpPr>
            <p:cNvPr id="6" name="Rectangle 5"/>
            <p:cNvSpPr/>
            <p:nvPr/>
          </p:nvSpPr>
          <p:spPr>
            <a:xfrm>
              <a:off x="8486715" y="6165304"/>
              <a:ext cx="549781" cy="57606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 err="1" smtClean="0"/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8068919" y="6108787"/>
              <a:ext cx="1008112" cy="679891"/>
              <a:chOff x="6444208" y="4653136"/>
              <a:chExt cx="1665846" cy="1069614"/>
            </a:xfrm>
          </p:grpSpPr>
          <p:pic>
            <p:nvPicPr>
              <p:cNvPr id="8" name="Picture 7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ackgroundRemoval t="0" b="99391" l="89" r="97317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444208" y="4725144"/>
                <a:ext cx="1358402" cy="9976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" name="Image 2" descr="Capture d’écran"/>
              <p:cNvPicPr>
                <a:picLocks noChangeAspect="1"/>
              </p:cNvPicPr>
              <p:nvPr/>
            </p:nvPicPr>
            <p:blipFill>
              <a:blip r:embed="rId5"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backgroundRemoval t="8989" b="100000" l="2256" r="1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524328" y="4653136"/>
                <a:ext cx="585726" cy="391952"/>
              </a:xfrm>
              <a:prstGeom prst="rect">
                <a:avLst/>
              </a:prstGeom>
            </p:spPr>
          </p:pic>
        </p:grpSp>
      </p:grpSp>
      <p:sp>
        <p:nvSpPr>
          <p:cNvPr id="10" name="Arrondir un rectangle avec un coin du même côté 4"/>
          <p:cNvSpPr/>
          <p:nvPr/>
        </p:nvSpPr>
        <p:spPr>
          <a:xfrm>
            <a:off x="701383" y="1484784"/>
            <a:ext cx="7920880" cy="2376264"/>
          </a:xfrm>
          <a:prstGeom prst="round2Same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sz="2000" dirty="0" smtClean="0"/>
          </a:p>
          <a:p>
            <a:pPr algn="ctr"/>
            <a:r>
              <a:rPr lang="fr-BE" sz="2000" dirty="0" smtClean="0"/>
              <a:t> </a:t>
            </a:r>
            <a:r>
              <a:rPr lang="fr-BE" sz="2000" dirty="0" smtClean="0"/>
              <a:t>15 </a:t>
            </a:r>
            <a:r>
              <a:rPr lang="fr-BE" sz="2000" dirty="0" smtClean="0"/>
              <a:t>projets attribués </a:t>
            </a:r>
            <a:r>
              <a:rPr lang="fr-BE" sz="2000" dirty="0" smtClean="0"/>
              <a:t>(58 </a:t>
            </a:r>
            <a:r>
              <a:rPr lang="fr-BE" sz="2000" dirty="0" err="1"/>
              <a:t>mio</a:t>
            </a:r>
            <a:r>
              <a:rPr lang="fr-BE" sz="2000" dirty="0"/>
              <a:t> €</a:t>
            </a:r>
            <a:r>
              <a:rPr lang="fr-BE" sz="2000" dirty="0" smtClean="0"/>
              <a:t>)</a:t>
            </a:r>
          </a:p>
          <a:p>
            <a:pPr algn="ctr"/>
            <a:endParaRPr lang="fr-BE" sz="2000" dirty="0" smtClean="0"/>
          </a:p>
          <a:p>
            <a:pPr algn="ctr"/>
            <a:r>
              <a:rPr lang="fr-BE" sz="2000" dirty="0" smtClean="0"/>
              <a:t>10 </a:t>
            </a:r>
            <a:r>
              <a:rPr lang="fr-BE" sz="2000" dirty="0" smtClean="0"/>
              <a:t>projets publiés et encore à attribuer </a:t>
            </a:r>
            <a:r>
              <a:rPr lang="fr-BE" sz="2000" dirty="0" smtClean="0"/>
              <a:t>(54 </a:t>
            </a:r>
            <a:r>
              <a:rPr lang="fr-BE" sz="2000" dirty="0" err="1" smtClean="0"/>
              <a:t>mio</a:t>
            </a:r>
            <a:r>
              <a:rPr lang="fr-BE" sz="2000" dirty="0" smtClean="0"/>
              <a:t> €) </a:t>
            </a:r>
          </a:p>
          <a:p>
            <a:pPr algn="ctr"/>
            <a:endParaRPr lang="fr-BE" sz="2000" dirty="0" smtClean="0"/>
          </a:p>
          <a:p>
            <a:pPr algn="ctr"/>
            <a:r>
              <a:rPr lang="fr-BE" sz="2000" dirty="0" smtClean="0"/>
              <a:t>Plus de </a:t>
            </a:r>
            <a:r>
              <a:rPr lang="fr-BE" sz="2000" dirty="0" smtClean="0"/>
              <a:t>110 </a:t>
            </a:r>
            <a:r>
              <a:rPr lang="fr-BE" sz="2000" dirty="0" smtClean="0"/>
              <a:t>projets en analyse</a:t>
            </a:r>
          </a:p>
          <a:p>
            <a:pPr algn="ctr"/>
            <a:endParaRPr lang="fr-FR" sz="2000" dirty="0" err="1" smtClean="0"/>
          </a:p>
        </p:txBody>
      </p:sp>
    </p:spTree>
    <p:extLst>
      <p:ext uri="{BB962C8B-B14F-4D97-AF65-F5344CB8AC3E}">
        <p14:creationId xmlns:p14="http://schemas.microsoft.com/office/powerpoint/2010/main" val="1189261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79512" y="125760"/>
            <a:ext cx="7848872" cy="1143000"/>
          </a:xfrm>
        </p:spPr>
        <p:txBody>
          <a:bodyPr/>
          <a:lstStyle/>
          <a:p>
            <a:r>
              <a:rPr lang="en-US" dirty="0" err="1" smtClean="0"/>
              <a:t>Exemples</a:t>
            </a:r>
            <a:r>
              <a:rPr lang="en-US" dirty="0" smtClean="0"/>
              <a:t> </a:t>
            </a:r>
            <a:r>
              <a:rPr lang="en-US" dirty="0" err="1" smtClean="0"/>
              <a:t>d’inspiration</a:t>
            </a:r>
            <a:r>
              <a:rPr lang="en-US" dirty="0" smtClean="0"/>
              <a:t> : </a:t>
            </a:r>
            <a:r>
              <a:rPr lang="en-US" dirty="0" err="1" smtClean="0"/>
              <a:t>efficacité</a:t>
            </a:r>
            <a:r>
              <a:rPr lang="en-US" dirty="0" smtClean="0"/>
              <a:t> </a:t>
            </a:r>
            <a:r>
              <a:rPr lang="en-US" dirty="0" err="1" smtClean="0"/>
              <a:t>énergétique</a:t>
            </a:r>
            <a:endParaRPr lang="en-US" dirty="0"/>
          </a:p>
        </p:txBody>
      </p:sp>
      <p:grpSp>
        <p:nvGrpSpPr>
          <p:cNvPr id="5" name="Group 4"/>
          <p:cNvGrpSpPr/>
          <p:nvPr/>
        </p:nvGrpSpPr>
        <p:grpSpPr>
          <a:xfrm>
            <a:off x="8068919" y="6108787"/>
            <a:ext cx="1008112" cy="679891"/>
            <a:chOff x="8068919" y="6108787"/>
            <a:chExt cx="1008112" cy="679891"/>
          </a:xfrm>
        </p:grpSpPr>
        <p:sp>
          <p:nvSpPr>
            <p:cNvPr id="6" name="Rectangle 5"/>
            <p:cNvSpPr/>
            <p:nvPr/>
          </p:nvSpPr>
          <p:spPr>
            <a:xfrm>
              <a:off x="8486715" y="6165304"/>
              <a:ext cx="549781" cy="57606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 err="1" smtClean="0"/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8068919" y="6108787"/>
              <a:ext cx="1008112" cy="679891"/>
              <a:chOff x="6444208" y="4653136"/>
              <a:chExt cx="1665846" cy="1069614"/>
            </a:xfrm>
          </p:grpSpPr>
          <p:pic>
            <p:nvPicPr>
              <p:cNvPr id="8" name="Picture 7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ackgroundRemoval t="0" b="99391" l="89" r="97317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444208" y="4725144"/>
                <a:ext cx="1358402" cy="9976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" name="Image 2" descr="Capture d’écran"/>
              <p:cNvPicPr>
                <a:picLocks noChangeAspect="1"/>
              </p:cNvPicPr>
              <p:nvPr/>
            </p:nvPicPr>
            <p:blipFill>
              <a:blip r:embed="rId5"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backgroundRemoval t="8989" b="100000" l="2256" r="1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524328" y="4653136"/>
                <a:ext cx="585726" cy="391952"/>
              </a:xfrm>
              <a:prstGeom prst="rect">
                <a:avLst/>
              </a:prstGeom>
            </p:spPr>
          </p:pic>
        </p:grpSp>
      </p:grpSp>
      <p:sp>
        <p:nvSpPr>
          <p:cNvPr id="11" name="TextBox 10"/>
          <p:cNvSpPr txBox="1"/>
          <p:nvPr/>
        </p:nvSpPr>
        <p:spPr>
          <a:xfrm>
            <a:off x="229299" y="1486818"/>
            <a:ext cx="8028352" cy="261610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BE" sz="2000" b="1" dirty="0"/>
              <a:t>Résidence services </a:t>
            </a:r>
            <a:r>
              <a:rPr lang="fr-BE" sz="2000" b="1" dirty="0" smtClean="0"/>
              <a:t>du CPAS de Schelle : </a:t>
            </a:r>
            <a:r>
              <a:rPr lang="fr-BE" sz="2000" b="1" dirty="0"/>
              <a:t>bâtiment </a:t>
            </a:r>
            <a:r>
              <a:rPr lang="fr-BE" sz="2000" b="1" dirty="0" smtClean="0"/>
              <a:t>quasi-neutre </a:t>
            </a:r>
            <a:endParaRPr lang="fr-BE" sz="2000" b="1" dirty="0"/>
          </a:p>
          <a:p>
            <a:endParaRPr lang="fr-BE" sz="800" b="1" dirty="0"/>
          </a:p>
          <a:p>
            <a:r>
              <a:rPr lang="fr-BE" dirty="0" smtClean="0"/>
              <a:t>Stratégie UE dans plusieurs projets de la commune</a:t>
            </a:r>
          </a:p>
          <a:p>
            <a:endParaRPr lang="fr-BE" sz="800" dirty="0"/>
          </a:p>
          <a:p>
            <a:r>
              <a:rPr lang="fr-BE" dirty="0"/>
              <a:t>Actuellement des anciennes </a:t>
            </a:r>
            <a:r>
              <a:rPr lang="fr-BE" dirty="0" smtClean="0"/>
              <a:t>maisonnettes </a:t>
            </a:r>
            <a:endParaRPr lang="fr-BE" dirty="0"/>
          </a:p>
          <a:p>
            <a:endParaRPr lang="fr-BE" sz="800" dirty="0"/>
          </a:p>
          <a:p>
            <a:r>
              <a:rPr lang="fr-BE" dirty="0" smtClean="0"/>
              <a:t>Intégration sociale &amp; locale avec écoles et </a:t>
            </a:r>
            <a:r>
              <a:rPr lang="fr-BE" dirty="0" err="1" smtClean="0"/>
              <a:t>asbl</a:t>
            </a:r>
            <a:endParaRPr lang="fr-BE" dirty="0" smtClean="0"/>
          </a:p>
          <a:p>
            <a:endParaRPr lang="fr-BE" sz="800" dirty="0"/>
          </a:p>
          <a:p>
            <a:r>
              <a:rPr lang="fr-BE" dirty="0" smtClean="0"/>
              <a:t>Quasi-neutre dés la phase conceptuelle</a:t>
            </a:r>
          </a:p>
          <a:p>
            <a:endParaRPr lang="fr-BE" sz="2000" dirty="0"/>
          </a:p>
          <a:p>
            <a:endParaRPr lang="en-US" sz="2000" dirty="0" err="1" smtClean="0"/>
          </a:p>
        </p:txBody>
      </p:sp>
      <p:pic>
        <p:nvPicPr>
          <p:cNvPr id="12" name="Picture 2" descr="http://www.schelle.be/images/dbimages/pics/thumb_assistentiewoningenocmw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0145" y="2350914"/>
            <a:ext cx="2291659" cy="1668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230312" y="4601160"/>
            <a:ext cx="6891630" cy="16773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BE" sz="2000" b="1" dirty="0" smtClean="0"/>
              <a:t>Panneaux </a:t>
            </a:r>
            <a:r>
              <a:rPr lang="fr-BE" sz="2000" b="1" dirty="0" err="1" smtClean="0"/>
              <a:t>photo-voltaïques</a:t>
            </a:r>
            <a:r>
              <a:rPr lang="fr-BE" sz="2000" b="1" dirty="0" smtClean="0"/>
              <a:t> sur une école à Silly</a:t>
            </a:r>
          </a:p>
          <a:p>
            <a:endParaRPr lang="fr-BE" sz="800" b="1" dirty="0"/>
          </a:p>
          <a:p>
            <a:r>
              <a:rPr lang="fr-BE" dirty="0"/>
              <a:t>Stratégie </a:t>
            </a:r>
            <a:r>
              <a:rPr lang="fr-BE" dirty="0" smtClean="0"/>
              <a:t>UE (</a:t>
            </a:r>
            <a:r>
              <a:rPr lang="fr-BE" dirty="0"/>
              <a:t>EE, </a:t>
            </a:r>
            <a:r>
              <a:rPr lang="fr-BE" dirty="0" smtClean="0"/>
              <a:t>mobilité</a:t>
            </a:r>
            <a:r>
              <a:rPr lang="fr-BE" dirty="0"/>
              <a:t>) dans plusieurs projets de la commune</a:t>
            </a:r>
          </a:p>
          <a:p>
            <a:endParaRPr lang="fr-BE" sz="900" dirty="0"/>
          </a:p>
          <a:p>
            <a:r>
              <a:rPr lang="fr-BE" dirty="0" smtClean="0"/>
              <a:t>Ecole complètement rénovée (aussi EE</a:t>
            </a:r>
            <a:r>
              <a:rPr lang="fr-BE" dirty="0"/>
              <a:t>) </a:t>
            </a:r>
            <a:r>
              <a:rPr lang="fr-BE" dirty="0" smtClean="0"/>
              <a:t>en </a:t>
            </a:r>
            <a:r>
              <a:rPr lang="fr-BE" dirty="0"/>
              <a:t>2010.</a:t>
            </a:r>
          </a:p>
          <a:p>
            <a:endParaRPr lang="fr-BE" sz="800" dirty="0"/>
          </a:p>
          <a:p>
            <a:r>
              <a:rPr lang="fr-BE" dirty="0" smtClean="0"/>
              <a:t>Technologie éprouvée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8637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79512" y="125760"/>
            <a:ext cx="7848872" cy="1143000"/>
          </a:xfrm>
        </p:spPr>
        <p:txBody>
          <a:bodyPr/>
          <a:lstStyle/>
          <a:p>
            <a:r>
              <a:rPr lang="en-US" dirty="0" err="1"/>
              <a:t>Exemples</a:t>
            </a:r>
            <a:r>
              <a:rPr lang="en-US" dirty="0"/>
              <a:t> </a:t>
            </a:r>
            <a:r>
              <a:rPr lang="en-US" dirty="0" err="1"/>
              <a:t>d’inspiration</a:t>
            </a:r>
            <a:r>
              <a:rPr lang="en-US" dirty="0"/>
              <a:t> : </a:t>
            </a:r>
            <a:r>
              <a:rPr lang="en-US" dirty="0" err="1"/>
              <a:t>mobilité</a:t>
            </a:r>
            <a:endParaRPr lang="en-US" dirty="0"/>
          </a:p>
        </p:txBody>
      </p:sp>
      <p:grpSp>
        <p:nvGrpSpPr>
          <p:cNvPr id="5" name="Group 4"/>
          <p:cNvGrpSpPr/>
          <p:nvPr/>
        </p:nvGrpSpPr>
        <p:grpSpPr>
          <a:xfrm>
            <a:off x="8068919" y="6108787"/>
            <a:ext cx="1008112" cy="679891"/>
            <a:chOff x="8068919" y="6108787"/>
            <a:chExt cx="1008112" cy="679891"/>
          </a:xfrm>
        </p:grpSpPr>
        <p:sp>
          <p:nvSpPr>
            <p:cNvPr id="6" name="Rectangle 5"/>
            <p:cNvSpPr/>
            <p:nvPr/>
          </p:nvSpPr>
          <p:spPr>
            <a:xfrm>
              <a:off x="8486715" y="6165304"/>
              <a:ext cx="549781" cy="57606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 err="1" smtClean="0"/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8068919" y="6108787"/>
              <a:ext cx="1008112" cy="679891"/>
              <a:chOff x="6444208" y="4653136"/>
              <a:chExt cx="1665846" cy="1069614"/>
            </a:xfrm>
          </p:grpSpPr>
          <p:pic>
            <p:nvPicPr>
              <p:cNvPr id="8" name="Picture 7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ackgroundRemoval t="0" b="99391" l="89" r="97317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444208" y="4725144"/>
                <a:ext cx="1358402" cy="9976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" name="Image 2" descr="Capture d’écran"/>
              <p:cNvPicPr>
                <a:picLocks noChangeAspect="1"/>
              </p:cNvPicPr>
              <p:nvPr/>
            </p:nvPicPr>
            <p:blipFill>
              <a:blip r:embed="rId5"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backgroundRemoval t="8989" b="100000" l="2256" r="1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524328" y="4653136"/>
                <a:ext cx="585726" cy="391952"/>
              </a:xfrm>
              <a:prstGeom prst="rect">
                <a:avLst/>
              </a:prstGeom>
            </p:spPr>
          </p:pic>
        </p:grpSp>
      </p:grpSp>
      <p:sp>
        <p:nvSpPr>
          <p:cNvPr id="14" name="TextBox 13"/>
          <p:cNvSpPr txBox="1"/>
          <p:nvPr/>
        </p:nvSpPr>
        <p:spPr>
          <a:xfrm>
            <a:off x="229299" y="1412776"/>
            <a:ext cx="7797327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BE" sz="2000" b="1" dirty="0" smtClean="0"/>
              <a:t>Installation GNC (gaz naturel comprimé) par IMOG à Harelbeke</a:t>
            </a:r>
          </a:p>
          <a:p>
            <a:endParaRPr lang="fr-BE" sz="800" b="1" dirty="0"/>
          </a:p>
          <a:p>
            <a:r>
              <a:rPr lang="fr-BE" dirty="0" smtClean="0"/>
              <a:t>Pas d’installation dans les communes participantes</a:t>
            </a:r>
          </a:p>
          <a:p>
            <a:endParaRPr lang="fr-BE" sz="800" dirty="0"/>
          </a:p>
          <a:p>
            <a:r>
              <a:rPr lang="fr-BE" dirty="0" smtClean="0"/>
              <a:t>En lien avec la stratégie d’IMOG et des </a:t>
            </a:r>
            <a:r>
              <a:rPr lang="fr-BE" dirty="0"/>
              <a:t>communes participantes</a:t>
            </a:r>
            <a:endParaRPr lang="fr-BE" dirty="0" smtClean="0"/>
          </a:p>
          <a:p>
            <a:endParaRPr lang="fr-BE" sz="800" dirty="0"/>
          </a:p>
          <a:p>
            <a:r>
              <a:rPr lang="fr-BE" dirty="0" smtClean="0"/>
              <a:t>Accessible pour les communes et le public</a:t>
            </a:r>
          </a:p>
          <a:p>
            <a:endParaRPr lang="fr-BE" sz="800" dirty="0" smtClean="0"/>
          </a:p>
          <a:p>
            <a:r>
              <a:rPr lang="fr-BE" dirty="0"/>
              <a:t>Implication des entreprises locales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30312" y="3805877"/>
            <a:ext cx="7834196" cy="24314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BE" sz="2000" b="1" dirty="0" smtClean="0"/>
              <a:t>Mobilité durable et parking dans une ville en Wallonie</a:t>
            </a:r>
          </a:p>
          <a:p>
            <a:endParaRPr lang="fr-BE" sz="800" b="1" dirty="0"/>
          </a:p>
          <a:p>
            <a:r>
              <a:rPr lang="fr-BE" dirty="0"/>
              <a:t>Rétrécissement + reconstruction </a:t>
            </a:r>
            <a:r>
              <a:rPr lang="fr-BE" dirty="0" smtClean="0"/>
              <a:t>de plusieurs routes et élargissement des :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fr-BE" dirty="0" smtClean="0"/>
              <a:t>Trottoirs (actuellement non-utilisable par des PMR)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fr-BE" dirty="0" smtClean="0"/>
              <a:t>Meilleure délimitation du trafic cycliste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fr-BE" dirty="0" smtClean="0"/>
              <a:t>Stationnement des véhicules seulement sur un parking réaménagé</a:t>
            </a:r>
          </a:p>
          <a:p>
            <a:endParaRPr lang="fr-BE" sz="800" dirty="0"/>
          </a:p>
          <a:p>
            <a:r>
              <a:rPr lang="fr-BE" dirty="0" smtClean="0"/>
              <a:t>Plan de mobilité durable de la ville </a:t>
            </a:r>
          </a:p>
          <a:p>
            <a:endParaRPr lang="fr-BE" sz="800" dirty="0" smtClean="0"/>
          </a:p>
          <a:p>
            <a:r>
              <a:rPr lang="fr-BE" dirty="0" smtClean="0"/>
              <a:t>Projet : travaux de route en charge de gouvernement, le reste pour la ville</a:t>
            </a:r>
            <a:endParaRPr lang="en-US" dirty="0" err="1" smtClean="0"/>
          </a:p>
        </p:txBody>
      </p:sp>
    </p:spTree>
    <p:extLst>
      <p:ext uri="{BB962C8B-B14F-4D97-AF65-F5344CB8AC3E}">
        <p14:creationId xmlns:p14="http://schemas.microsoft.com/office/powerpoint/2010/main" val="597279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79512" y="125760"/>
            <a:ext cx="8424936" cy="1143000"/>
          </a:xfrm>
        </p:spPr>
        <p:txBody>
          <a:bodyPr/>
          <a:lstStyle/>
          <a:p>
            <a:r>
              <a:rPr lang="en-US" dirty="0" err="1"/>
              <a:t>Exemples</a:t>
            </a:r>
            <a:r>
              <a:rPr lang="en-US" dirty="0"/>
              <a:t> </a:t>
            </a:r>
            <a:r>
              <a:rPr lang="en-US" dirty="0" err="1"/>
              <a:t>d’inspiration</a:t>
            </a:r>
            <a:r>
              <a:rPr lang="en-US" dirty="0"/>
              <a:t> : </a:t>
            </a:r>
            <a:r>
              <a:rPr lang="en-US" dirty="0" err="1" smtClean="0"/>
              <a:t>redéveloppement</a:t>
            </a:r>
            <a:r>
              <a:rPr lang="en-US" dirty="0" smtClean="0"/>
              <a:t> </a:t>
            </a:r>
            <a:r>
              <a:rPr lang="en-US" dirty="0" err="1" smtClean="0"/>
              <a:t>urbain</a:t>
            </a:r>
            <a:endParaRPr lang="en-US" dirty="0"/>
          </a:p>
        </p:txBody>
      </p:sp>
      <p:grpSp>
        <p:nvGrpSpPr>
          <p:cNvPr id="5" name="Group 4"/>
          <p:cNvGrpSpPr/>
          <p:nvPr/>
        </p:nvGrpSpPr>
        <p:grpSpPr>
          <a:xfrm>
            <a:off x="8068919" y="6108787"/>
            <a:ext cx="1008112" cy="679891"/>
            <a:chOff x="8068919" y="6108787"/>
            <a:chExt cx="1008112" cy="679891"/>
          </a:xfrm>
        </p:grpSpPr>
        <p:sp>
          <p:nvSpPr>
            <p:cNvPr id="6" name="Rectangle 5"/>
            <p:cNvSpPr/>
            <p:nvPr/>
          </p:nvSpPr>
          <p:spPr>
            <a:xfrm>
              <a:off x="8486715" y="6165304"/>
              <a:ext cx="549781" cy="57606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 err="1" smtClean="0"/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8068919" y="6108787"/>
              <a:ext cx="1008112" cy="679891"/>
              <a:chOff x="6444208" y="4653136"/>
              <a:chExt cx="1665846" cy="1069614"/>
            </a:xfrm>
          </p:grpSpPr>
          <p:pic>
            <p:nvPicPr>
              <p:cNvPr id="8" name="Picture 7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ackgroundRemoval t="0" b="99391" l="89" r="97317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444208" y="4725144"/>
                <a:ext cx="1358402" cy="9976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" name="Image 2" descr="Capture d’écran"/>
              <p:cNvPicPr>
                <a:picLocks noChangeAspect="1"/>
              </p:cNvPicPr>
              <p:nvPr/>
            </p:nvPicPr>
            <p:blipFill>
              <a:blip r:embed="rId5"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backgroundRemoval t="8989" b="100000" l="2256" r="1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524328" y="4653136"/>
                <a:ext cx="585726" cy="391952"/>
              </a:xfrm>
              <a:prstGeom prst="rect">
                <a:avLst/>
              </a:prstGeom>
            </p:spPr>
          </p:pic>
        </p:grpSp>
      </p:grpSp>
      <p:sp>
        <p:nvSpPr>
          <p:cNvPr id="10" name="TextBox 9"/>
          <p:cNvSpPr txBox="1"/>
          <p:nvPr/>
        </p:nvSpPr>
        <p:spPr>
          <a:xfrm>
            <a:off x="229299" y="1340768"/>
            <a:ext cx="8392041" cy="26314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BE" sz="2000" b="1" dirty="0" smtClean="0"/>
              <a:t>Redéveloppement d’une friche à Wetteren</a:t>
            </a:r>
          </a:p>
          <a:p>
            <a:endParaRPr lang="fr-BE" sz="800" b="1" dirty="0" smtClean="0"/>
          </a:p>
          <a:p>
            <a:r>
              <a:rPr lang="fr-BE" dirty="0" smtClean="0"/>
              <a:t>Parking souterrain, centre administratif, commerces, résidences et pont de vélos</a:t>
            </a:r>
            <a:endParaRPr lang="fr-BE" sz="900" dirty="0"/>
          </a:p>
          <a:p>
            <a:endParaRPr lang="fr-BE" sz="700" dirty="0" smtClean="0"/>
          </a:p>
          <a:p>
            <a:r>
              <a:rPr lang="fr-BE" dirty="0" smtClean="0"/>
              <a:t>Site piétonnier, </a:t>
            </a:r>
            <a:r>
              <a:rPr lang="fr-FR" dirty="0"/>
              <a:t>rendre la circulation restreinte </a:t>
            </a:r>
            <a:r>
              <a:rPr lang="fr-FR" dirty="0" smtClean="0"/>
              <a:t>dans </a:t>
            </a:r>
          </a:p>
          <a:p>
            <a:r>
              <a:rPr lang="fr-FR" dirty="0"/>
              <a:t>l</a:t>
            </a:r>
            <a:r>
              <a:rPr lang="fr-FR" dirty="0" smtClean="0"/>
              <a:t>e centre-ville</a:t>
            </a:r>
            <a:r>
              <a:rPr lang="fr-FR" dirty="0"/>
              <a:t>, </a:t>
            </a:r>
            <a:r>
              <a:rPr lang="fr-FR" dirty="0" smtClean="0"/>
              <a:t>circulation plus </a:t>
            </a:r>
            <a:r>
              <a:rPr lang="fr-FR" dirty="0"/>
              <a:t>sûr </a:t>
            </a:r>
            <a:r>
              <a:rPr lang="fr-FR" dirty="0" smtClean="0"/>
              <a:t>pour cyclistes</a:t>
            </a:r>
            <a:endParaRPr lang="fr-BE" sz="700" dirty="0"/>
          </a:p>
          <a:p>
            <a:endParaRPr lang="fr-BE" sz="800" dirty="0"/>
          </a:p>
          <a:p>
            <a:r>
              <a:rPr lang="fr-BE" dirty="0" smtClean="0"/>
              <a:t>Centralisation des services</a:t>
            </a:r>
            <a:endParaRPr lang="fr-BE" dirty="0"/>
          </a:p>
          <a:p>
            <a:endParaRPr lang="fr-BE" sz="700" dirty="0"/>
          </a:p>
          <a:p>
            <a:r>
              <a:rPr lang="fr-BE" dirty="0" smtClean="0"/>
              <a:t>Participation des citoyens et commerçants</a:t>
            </a:r>
          </a:p>
          <a:p>
            <a:endParaRPr lang="fr-BE" sz="800" dirty="0" smtClean="0"/>
          </a:p>
          <a:p>
            <a:r>
              <a:rPr lang="fr-BE" dirty="0"/>
              <a:t>Redéveloppement de quartier défavorisé</a:t>
            </a:r>
            <a:endParaRPr lang="en-US" dirty="0" err="1" smtClean="0"/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132856"/>
            <a:ext cx="3117032" cy="19749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230191" y="4221088"/>
            <a:ext cx="8806305" cy="25083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BE" sz="2000" b="1" dirty="0" smtClean="0"/>
              <a:t>Développement campus </a:t>
            </a:r>
            <a:r>
              <a:rPr lang="fr-BE" sz="2000" b="1" dirty="0"/>
              <a:t>résidentiel </a:t>
            </a:r>
            <a:r>
              <a:rPr lang="fr-BE" sz="2000" b="1" dirty="0" err="1"/>
              <a:t>Oleyck</a:t>
            </a:r>
            <a:r>
              <a:rPr lang="fr-BE" sz="2000" b="1" dirty="0"/>
              <a:t> </a:t>
            </a:r>
            <a:r>
              <a:rPr lang="fr-BE" sz="2000" b="1" dirty="0" smtClean="0"/>
              <a:t>à Landen</a:t>
            </a:r>
          </a:p>
          <a:p>
            <a:endParaRPr lang="fr-BE" sz="800" b="1" dirty="0" smtClean="0"/>
          </a:p>
          <a:p>
            <a:r>
              <a:rPr lang="fr-BE" dirty="0" smtClean="0"/>
              <a:t>EE dans beaucoup de projets (convention des maires)</a:t>
            </a:r>
          </a:p>
          <a:p>
            <a:endParaRPr lang="fr-BE" sz="700" dirty="0" smtClean="0"/>
          </a:p>
          <a:p>
            <a:r>
              <a:rPr lang="fr-FR" dirty="0"/>
              <a:t>Réaménagement complet du site avec plus de services </a:t>
            </a:r>
            <a:r>
              <a:rPr lang="fr-FR" dirty="0" smtClean="0"/>
              <a:t>(plan </a:t>
            </a:r>
            <a:r>
              <a:rPr lang="fr-FR" dirty="0" err="1" smtClean="0"/>
              <a:t>stratégic</a:t>
            </a:r>
            <a:r>
              <a:rPr lang="fr-FR" dirty="0" smtClean="0"/>
              <a:t> de soins), des nouvelles </a:t>
            </a:r>
            <a:r>
              <a:rPr lang="fr-FR" dirty="0"/>
              <a:t>technologies et d'EE, récupération de l'eau, </a:t>
            </a:r>
            <a:r>
              <a:rPr lang="fr-FR" dirty="0" smtClean="0"/>
              <a:t>construction durable faisant partie du cahier </a:t>
            </a:r>
            <a:r>
              <a:rPr lang="fr-FR" dirty="0"/>
              <a:t>des charges, </a:t>
            </a:r>
            <a:r>
              <a:rPr lang="fr-FR" dirty="0" smtClean="0"/>
              <a:t>...</a:t>
            </a:r>
            <a:endParaRPr lang="fr-BE" dirty="0"/>
          </a:p>
          <a:p>
            <a:endParaRPr lang="fr-BE" sz="700" dirty="0"/>
          </a:p>
          <a:p>
            <a:r>
              <a:rPr lang="fr-BE" dirty="0" smtClean="0"/>
              <a:t>Mobilité durable (recharge électrique)</a:t>
            </a:r>
          </a:p>
          <a:p>
            <a:endParaRPr lang="fr-BE" sz="700" b="1" dirty="0"/>
          </a:p>
          <a:p>
            <a:r>
              <a:rPr lang="fr-BE" dirty="0" smtClean="0"/>
              <a:t>Trajet de participation, …</a:t>
            </a:r>
            <a:endParaRPr lang="fr-BE" dirty="0"/>
          </a:p>
        </p:txBody>
      </p:sp>
    </p:spTree>
    <p:extLst>
      <p:ext uri="{BB962C8B-B14F-4D97-AF65-F5344CB8AC3E}">
        <p14:creationId xmlns:p14="http://schemas.microsoft.com/office/powerpoint/2010/main" val="3965050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79511" y="125760"/>
            <a:ext cx="8711465" cy="1143000"/>
          </a:xfrm>
        </p:spPr>
        <p:txBody>
          <a:bodyPr/>
          <a:lstStyle/>
          <a:p>
            <a:r>
              <a:rPr lang="en-US" dirty="0" err="1"/>
              <a:t>Exemples</a:t>
            </a:r>
            <a:r>
              <a:rPr lang="en-US" dirty="0"/>
              <a:t> </a:t>
            </a:r>
            <a:r>
              <a:rPr lang="en-US" dirty="0" err="1"/>
              <a:t>d’inspiration</a:t>
            </a:r>
            <a:r>
              <a:rPr lang="en-US" dirty="0"/>
              <a:t> : </a:t>
            </a:r>
            <a:r>
              <a:rPr lang="en-US" dirty="0" err="1" smtClean="0"/>
              <a:t>redéveloppement</a:t>
            </a:r>
            <a:r>
              <a:rPr lang="en-US" dirty="0" smtClean="0"/>
              <a:t> des </a:t>
            </a:r>
            <a:r>
              <a:rPr lang="en-US" dirty="0" err="1" smtClean="0"/>
              <a:t>bâtiments</a:t>
            </a:r>
            <a:endParaRPr lang="en-US" dirty="0"/>
          </a:p>
        </p:txBody>
      </p:sp>
      <p:grpSp>
        <p:nvGrpSpPr>
          <p:cNvPr id="5" name="Group 4"/>
          <p:cNvGrpSpPr/>
          <p:nvPr/>
        </p:nvGrpSpPr>
        <p:grpSpPr>
          <a:xfrm>
            <a:off x="8068919" y="6108787"/>
            <a:ext cx="1008112" cy="679891"/>
            <a:chOff x="8068919" y="6108787"/>
            <a:chExt cx="1008112" cy="679891"/>
          </a:xfrm>
        </p:grpSpPr>
        <p:sp>
          <p:nvSpPr>
            <p:cNvPr id="6" name="Rectangle 5"/>
            <p:cNvSpPr/>
            <p:nvPr/>
          </p:nvSpPr>
          <p:spPr>
            <a:xfrm>
              <a:off x="8486715" y="6165304"/>
              <a:ext cx="549781" cy="57606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 err="1" smtClean="0"/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8068919" y="6108787"/>
              <a:ext cx="1008112" cy="679891"/>
              <a:chOff x="6444208" y="4653136"/>
              <a:chExt cx="1665846" cy="1069614"/>
            </a:xfrm>
          </p:grpSpPr>
          <p:pic>
            <p:nvPicPr>
              <p:cNvPr id="8" name="Picture 7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ackgroundRemoval t="0" b="99391" l="89" r="97317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444208" y="4725144"/>
                <a:ext cx="1358402" cy="9976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" name="Image 2" descr="Capture d’écran"/>
              <p:cNvPicPr>
                <a:picLocks noChangeAspect="1"/>
              </p:cNvPicPr>
              <p:nvPr/>
            </p:nvPicPr>
            <p:blipFill>
              <a:blip r:embed="rId5"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backgroundRemoval t="8989" b="100000" l="2256" r="1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524328" y="4653136"/>
                <a:ext cx="585726" cy="391952"/>
              </a:xfrm>
              <a:prstGeom prst="rect">
                <a:avLst/>
              </a:prstGeom>
            </p:spPr>
          </p:pic>
        </p:grpSp>
      </p:grpSp>
      <p:pic>
        <p:nvPicPr>
          <p:cNvPr id="18" name="Picture 17" descr="Le nouveau bâtiment devra s'intégrer dans le paysage du centre ville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070141"/>
            <a:ext cx="3168352" cy="1800200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TextBox 18"/>
          <p:cNvSpPr txBox="1"/>
          <p:nvPr/>
        </p:nvSpPr>
        <p:spPr>
          <a:xfrm>
            <a:off x="229299" y="1317536"/>
            <a:ext cx="5784469" cy="28315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BE" sz="2000" b="1" dirty="0" smtClean="0"/>
              <a:t>Nouveau centre administratif à Gembloux</a:t>
            </a:r>
          </a:p>
          <a:p>
            <a:endParaRPr lang="fr-BE" sz="800" b="1" dirty="0"/>
          </a:p>
          <a:p>
            <a:r>
              <a:rPr lang="fr-BE" dirty="0"/>
              <a:t>Intégration de </a:t>
            </a:r>
            <a:r>
              <a:rPr lang="fr-BE" dirty="0" smtClean="0"/>
              <a:t>services au citoyen (commune et CPAS)</a:t>
            </a:r>
          </a:p>
          <a:p>
            <a:endParaRPr lang="fr-BE" sz="800" dirty="0"/>
          </a:p>
          <a:p>
            <a:r>
              <a:rPr lang="fr-BE" dirty="0"/>
              <a:t>Lien avec stratégie globale Gembloux 2020</a:t>
            </a:r>
          </a:p>
          <a:p>
            <a:endParaRPr lang="fr-BE" sz="800" dirty="0"/>
          </a:p>
          <a:p>
            <a:r>
              <a:rPr lang="fr-BE" dirty="0"/>
              <a:t>Plan de mobilité </a:t>
            </a:r>
            <a:r>
              <a:rPr lang="fr-BE" dirty="0" smtClean="0"/>
              <a:t>durable intégré</a:t>
            </a:r>
            <a:endParaRPr lang="fr-BE" dirty="0"/>
          </a:p>
          <a:p>
            <a:endParaRPr lang="fr-BE" sz="800" dirty="0"/>
          </a:p>
          <a:p>
            <a:r>
              <a:rPr lang="fr-BE" dirty="0"/>
              <a:t>Efficacité énergétique du bâtiment</a:t>
            </a:r>
          </a:p>
          <a:p>
            <a:endParaRPr lang="fr-BE" sz="800" dirty="0"/>
          </a:p>
          <a:p>
            <a:r>
              <a:rPr lang="fr-BE" dirty="0" smtClean="0"/>
              <a:t>Concept unique + implications des citoyens</a:t>
            </a:r>
          </a:p>
          <a:p>
            <a:endParaRPr lang="fr-BE" sz="800" dirty="0" smtClean="0"/>
          </a:p>
          <a:p>
            <a:r>
              <a:rPr lang="fr-BE" dirty="0" smtClean="0"/>
              <a:t>Objectif de redynamisation urbaine</a:t>
            </a:r>
            <a:endParaRPr lang="en-US" dirty="0" err="1"/>
          </a:p>
        </p:txBody>
      </p:sp>
      <p:sp>
        <p:nvSpPr>
          <p:cNvPr id="20" name="TextBox 19"/>
          <p:cNvSpPr txBox="1"/>
          <p:nvPr/>
        </p:nvSpPr>
        <p:spPr>
          <a:xfrm>
            <a:off x="223177" y="4269283"/>
            <a:ext cx="8590715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000" b="1" dirty="0" smtClean="0"/>
              <a:t>Construction d’un centre culturel polyvalent (ville en Wallonie)</a:t>
            </a:r>
          </a:p>
          <a:p>
            <a:endParaRPr lang="fr-BE" sz="800" b="1" dirty="0"/>
          </a:p>
          <a:p>
            <a:r>
              <a:rPr lang="fr-BE" dirty="0" smtClean="0"/>
              <a:t>Centre culturel modulable avec intégration de 5 bibliothèques, une salle de cinéma, un restaurant, des salles de réunion (</a:t>
            </a:r>
            <a:r>
              <a:rPr lang="fr-BE" dirty="0" err="1" smtClean="0"/>
              <a:t>etc</a:t>
            </a:r>
            <a:r>
              <a:rPr lang="fr-BE" dirty="0" smtClean="0"/>
              <a:t>) faisant partie d’un plan de redéveloppement d’une friche industrielle</a:t>
            </a:r>
          </a:p>
          <a:p>
            <a:endParaRPr lang="fr-BE" sz="800" dirty="0"/>
          </a:p>
          <a:p>
            <a:r>
              <a:rPr lang="fr-BE" dirty="0" smtClean="0"/>
              <a:t>Partie de la stratégie globale et durable 2030</a:t>
            </a:r>
          </a:p>
          <a:p>
            <a:endParaRPr lang="fr-BE" sz="800" dirty="0"/>
          </a:p>
          <a:p>
            <a:r>
              <a:rPr lang="fr-BE" dirty="0" smtClean="0"/>
              <a:t>En lien avec plan de mobilité durable avec développement d’un parking à la    gare, circulation restreinte dans les rues adjacentes, …</a:t>
            </a:r>
          </a:p>
        </p:txBody>
      </p:sp>
    </p:spTree>
    <p:extLst>
      <p:ext uri="{BB962C8B-B14F-4D97-AF65-F5344CB8AC3E}">
        <p14:creationId xmlns:p14="http://schemas.microsoft.com/office/powerpoint/2010/main" val="3947422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8068919" y="6108787"/>
            <a:ext cx="1008112" cy="679891"/>
            <a:chOff x="8068919" y="6108787"/>
            <a:chExt cx="1008112" cy="679891"/>
          </a:xfrm>
        </p:grpSpPr>
        <p:sp>
          <p:nvSpPr>
            <p:cNvPr id="6" name="Rectangle 5"/>
            <p:cNvSpPr/>
            <p:nvPr/>
          </p:nvSpPr>
          <p:spPr>
            <a:xfrm>
              <a:off x="8486715" y="6165304"/>
              <a:ext cx="549781" cy="57606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 err="1" smtClean="0"/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8068919" y="6108787"/>
              <a:ext cx="1008112" cy="679891"/>
              <a:chOff x="6444208" y="4653136"/>
              <a:chExt cx="1665846" cy="1069614"/>
            </a:xfrm>
          </p:grpSpPr>
          <p:pic>
            <p:nvPicPr>
              <p:cNvPr id="8" name="Picture 7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ackgroundRemoval t="0" b="99391" l="89" r="97317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444208" y="4725144"/>
                <a:ext cx="1358402" cy="9976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" name="Image 2" descr="Capture d’écran"/>
              <p:cNvPicPr>
                <a:picLocks noChangeAspect="1"/>
              </p:cNvPicPr>
              <p:nvPr/>
            </p:nvPicPr>
            <p:blipFill>
              <a:blip r:embed="rId5"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backgroundRemoval t="8989" b="100000" l="2256" r="1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524328" y="4653136"/>
                <a:ext cx="585726" cy="391952"/>
              </a:xfrm>
              <a:prstGeom prst="rect">
                <a:avLst/>
              </a:prstGeom>
            </p:spPr>
          </p:pic>
        </p:grpSp>
      </p:grpSp>
      <p:sp>
        <p:nvSpPr>
          <p:cNvPr id="13" name="TextBox 12"/>
          <p:cNvSpPr txBox="1"/>
          <p:nvPr/>
        </p:nvSpPr>
        <p:spPr>
          <a:xfrm>
            <a:off x="229299" y="1316955"/>
            <a:ext cx="5737468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BE" sz="2000" b="1" dirty="0"/>
              <a:t>Nouveau centre administratif à Bierbeek</a:t>
            </a:r>
            <a:endParaRPr lang="fr-BE" sz="2000" b="1" dirty="0" smtClean="0"/>
          </a:p>
          <a:p>
            <a:endParaRPr lang="fr-BE" sz="1000" b="1" dirty="0" smtClean="0"/>
          </a:p>
          <a:p>
            <a:r>
              <a:rPr lang="fr-BE" dirty="0"/>
              <a:t>EE dans beaucoup de </a:t>
            </a:r>
            <a:r>
              <a:rPr lang="fr-BE" dirty="0" smtClean="0"/>
              <a:t>projets (convention des maires)</a:t>
            </a:r>
            <a:endParaRPr lang="fr-BE" dirty="0"/>
          </a:p>
          <a:p>
            <a:endParaRPr lang="fr-BE" sz="1000" dirty="0"/>
          </a:p>
          <a:p>
            <a:r>
              <a:rPr lang="fr-BE" dirty="0"/>
              <a:t>Centralisation </a:t>
            </a:r>
            <a:r>
              <a:rPr lang="fr-BE" dirty="0" smtClean="0"/>
              <a:t>complète commune + CPAS</a:t>
            </a:r>
            <a:endParaRPr lang="fr-BE" dirty="0"/>
          </a:p>
          <a:p>
            <a:endParaRPr lang="fr-BE" sz="1000" dirty="0"/>
          </a:p>
          <a:p>
            <a:r>
              <a:rPr lang="fr-BE" dirty="0" smtClean="0"/>
              <a:t>Intégration profonde avec centre culturel De Borre</a:t>
            </a:r>
          </a:p>
          <a:p>
            <a:endParaRPr lang="fr-BE" sz="1000" dirty="0"/>
          </a:p>
          <a:p>
            <a:r>
              <a:rPr lang="fr-BE" dirty="0" smtClean="0"/>
              <a:t>Projet combiné avec mobilité durable</a:t>
            </a:r>
          </a:p>
          <a:p>
            <a:endParaRPr lang="fr-BE" sz="1000" dirty="0"/>
          </a:p>
          <a:p>
            <a:r>
              <a:rPr lang="fr-BE" dirty="0" smtClean="0"/>
              <a:t>Participation des citoyens</a:t>
            </a:r>
            <a:endParaRPr lang="en-US" dirty="0" err="1" smtClean="0"/>
          </a:p>
        </p:txBody>
      </p:sp>
      <p:sp>
        <p:nvSpPr>
          <p:cNvPr id="14" name="TextBox 13"/>
          <p:cNvSpPr txBox="1"/>
          <p:nvPr/>
        </p:nvSpPr>
        <p:spPr>
          <a:xfrm>
            <a:off x="230312" y="4176950"/>
            <a:ext cx="891368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000" b="1" dirty="0" smtClean="0"/>
              <a:t>Extension + rénovation MRS CPAS Stekene </a:t>
            </a:r>
          </a:p>
          <a:p>
            <a:endParaRPr lang="fr-BE" sz="1000" b="1" dirty="0"/>
          </a:p>
          <a:p>
            <a:r>
              <a:rPr lang="fr-BE" dirty="0" smtClean="0"/>
              <a:t>Approche UE 2020 par l’administration ( =&gt; convention des maires)</a:t>
            </a:r>
            <a:endParaRPr lang="fr-BE" dirty="0"/>
          </a:p>
          <a:p>
            <a:endParaRPr lang="fr-BE" sz="1000" dirty="0"/>
          </a:p>
          <a:p>
            <a:r>
              <a:rPr lang="fr-FR" dirty="0" smtClean="0"/>
              <a:t>Plan stratégique </a:t>
            </a:r>
            <a:r>
              <a:rPr lang="fr-FR" dirty="0"/>
              <a:t>de soins </a:t>
            </a:r>
            <a:r>
              <a:rPr lang="fr-FR" dirty="0" smtClean="0"/>
              <a:t>= base de l’extension de services (&amp; longue liste d’attente)</a:t>
            </a:r>
            <a:endParaRPr lang="fr-BE" dirty="0"/>
          </a:p>
          <a:p>
            <a:endParaRPr lang="fr-BE" sz="1000" dirty="0"/>
          </a:p>
          <a:p>
            <a:r>
              <a:rPr lang="fr-BE" dirty="0" smtClean="0"/>
              <a:t>60% de l’ancien bâtiment rénovation complète </a:t>
            </a:r>
            <a:r>
              <a:rPr lang="fr-BE" dirty="0"/>
              <a:t>+ nouvelle extension</a:t>
            </a:r>
          </a:p>
          <a:p>
            <a:endParaRPr lang="fr-BE" sz="1000" dirty="0"/>
          </a:p>
          <a:p>
            <a:r>
              <a:rPr lang="fr-BE" dirty="0" smtClean="0"/>
              <a:t>Energie alternative pour l’HVAC</a:t>
            </a:r>
            <a:endParaRPr lang="fr-BE" dirty="0"/>
          </a:p>
          <a:p>
            <a:endParaRPr lang="fr-BE" sz="1000" dirty="0"/>
          </a:p>
          <a:p>
            <a:r>
              <a:rPr lang="fr-BE" dirty="0" smtClean="0"/>
              <a:t>Participation &amp; information, critères sociaux dans l’attribution des places,</a:t>
            </a:r>
            <a:r>
              <a:rPr lang="nl-NL" dirty="0" smtClean="0"/>
              <a:t> …</a:t>
            </a:r>
            <a:endParaRPr lang="fr-BE" sz="1000" b="1" dirty="0"/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656670"/>
            <a:ext cx="2039848" cy="1333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itle 2"/>
          <p:cNvSpPr>
            <a:spLocks noGrp="1"/>
          </p:cNvSpPr>
          <p:nvPr>
            <p:ph type="title"/>
          </p:nvPr>
        </p:nvSpPr>
        <p:spPr>
          <a:xfrm>
            <a:off x="179511" y="125760"/>
            <a:ext cx="8711465" cy="1143000"/>
          </a:xfrm>
        </p:spPr>
        <p:txBody>
          <a:bodyPr/>
          <a:lstStyle/>
          <a:p>
            <a:r>
              <a:rPr lang="en-US" dirty="0" err="1"/>
              <a:t>Exemples</a:t>
            </a:r>
            <a:r>
              <a:rPr lang="en-US" dirty="0"/>
              <a:t> </a:t>
            </a:r>
            <a:r>
              <a:rPr lang="en-US" dirty="0" err="1"/>
              <a:t>d’inspiration</a:t>
            </a:r>
            <a:r>
              <a:rPr lang="en-US" dirty="0"/>
              <a:t> : </a:t>
            </a:r>
            <a:r>
              <a:rPr lang="en-US" dirty="0" err="1" smtClean="0"/>
              <a:t>redéveloppement</a:t>
            </a:r>
            <a:r>
              <a:rPr lang="en-US" dirty="0" smtClean="0"/>
              <a:t> des </a:t>
            </a:r>
            <a:r>
              <a:rPr lang="en-US" dirty="0" err="1" smtClean="0"/>
              <a:t>bâtiments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4030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79511" y="125760"/>
            <a:ext cx="8711465" cy="1143000"/>
          </a:xfrm>
        </p:spPr>
        <p:txBody>
          <a:bodyPr/>
          <a:lstStyle/>
          <a:p>
            <a:r>
              <a:rPr lang="en-US" dirty="0" smtClean="0"/>
              <a:t>Last but not least : </a:t>
            </a:r>
            <a:r>
              <a:rPr lang="en-US" dirty="0" err="1"/>
              <a:t>Une</a:t>
            </a:r>
            <a:r>
              <a:rPr lang="en-US" dirty="0"/>
              <a:t> </a:t>
            </a:r>
            <a:r>
              <a:rPr lang="en-US" dirty="0" err="1"/>
              <a:t>opportunité</a:t>
            </a:r>
            <a:r>
              <a:rPr lang="en-US" dirty="0"/>
              <a:t> pour les </a:t>
            </a:r>
            <a:r>
              <a:rPr lang="en-US" dirty="0" err="1"/>
              <a:t>villes</a:t>
            </a:r>
            <a:r>
              <a:rPr lang="en-US" dirty="0"/>
              <a:t> …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8068919" y="6108787"/>
            <a:ext cx="1008112" cy="679891"/>
            <a:chOff x="8068919" y="6108787"/>
            <a:chExt cx="1008112" cy="679891"/>
          </a:xfrm>
        </p:grpSpPr>
        <p:sp>
          <p:nvSpPr>
            <p:cNvPr id="6" name="Rectangle 5"/>
            <p:cNvSpPr/>
            <p:nvPr/>
          </p:nvSpPr>
          <p:spPr>
            <a:xfrm>
              <a:off x="8486715" y="6165304"/>
              <a:ext cx="549781" cy="57606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 err="1" smtClean="0"/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8068919" y="6108787"/>
              <a:ext cx="1008112" cy="679891"/>
              <a:chOff x="6444208" y="4653136"/>
              <a:chExt cx="1665846" cy="1069614"/>
            </a:xfrm>
          </p:grpSpPr>
          <p:pic>
            <p:nvPicPr>
              <p:cNvPr id="8" name="Picture 7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ackgroundRemoval t="0" b="99391" l="89" r="97317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444208" y="4725144"/>
                <a:ext cx="1358402" cy="9976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" name="Image 2" descr="Capture d’écran"/>
              <p:cNvPicPr>
                <a:picLocks noChangeAspect="1"/>
              </p:cNvPicPr>
              <p:nvPr/>
            </p:nvPicPr>
            <p:blipFill>
              <a:blip r:embed="rId5"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backgroundRemoval t="8989" b="100000" l="2256" r="1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524328" y="4653136"/>
                <a:ext cx="585726" cy="391952"/>
              </a:xfrm>
              <a:prstGeom prst="rect">
                <a:avLst/>
              </a:prstGeom>
            </p:spPr>
          </p:pic>
        </p:grpSp>
      </p:grpSp>
      <p:grpSp>
        <p:nvGrpSpPr>
          <p:cNvPr id="12" name="Group 11"/>
          <p:cNvGrpSpPr/>
          <p:nvPr/>
        </p:nvGrpSpPr>
        <p:grpSpPr>
          <a:xfrm rot="20393975">
            <a:off x="4790195" y="4521434"/>
            <a:ext cx="4080379" cy="1338383"/>
            <a:chOff x="4236037" y="4221088"/>
            <a:chExt cx="4824535" cy="1518403"/>
          </a:xfrm>
        </p:grpSpPr>
        <p:pic>
          <p:nvPicPr>
            <p:cNvPr id="13" name="Picture 7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55976" y="4221088"/>
              <a:ext cx="2304256" cy="3600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" name="Picture 8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36037" y="4642657"/>
              <a:ext cx="4824535" cy="1096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1" name="Group 20"/>
          <p:cNvGrpSpPr/>
          <p:nvPr/>
        </p:nvGrpSpPr>
        <p:grpSpPr>
          <a:xfrm rot="1006406">
            <a:off x="4569909" y="1699717"/>
            <a:ext cx="4572000" cy="1902123"/>
            <a:chOff x="4788024" y="1722139"/>
            <a:chExt cx="4572000" cy="1902123"/>
          </a:xfrm>
        </p:grpSpPr>
        <p:pic>
          <p:nvPicPr>
            <p:cNvPr id="22" name="Picture 9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8024" y="2060848"/>
              <a:ext cx="4118130" cy="5823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" name="Picture 10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8024" y="1722139"/>
              <a:ext cx="2009775" cy="266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" name="Picture 11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73126" y="1722140"/>
              <a:ext cx="1790700" cy="266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" name="Picture 12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9058" y="2700288"/>
              <a:ext cx="2781300" cy="2476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" name="Picture 13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07669" y="2992636"/>
              <a:ext cx="2809875" cy="209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7" name="Picture 14"/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8024" y="3233737"/>
              <a:ext cx="4572000" cy="3905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8" name="Group 27"/>
          <p:cNvGrpSpPr/>
          <p:nvPr/>
        </p:nvGrpSpPr>
        <p:grpSpPr>
          <a:xfrm rot="740487">
            <a:off x="236654" y="4665328"/>
            <a:ext cx="4283655" cy="1172560"/>
            <a:chOff x="236654" y="3957394"/>
            <a:chExt cx="4283655" cy="1172560"/>
          </a:xfrm>
        </p:grpSpPr>
        <p:pic>
          <p:nvPicPr>
            <p:cNvPr id="29" name="Picture 5"/>
            <p:cNvPicPr>
              <a:picLocks noChangeAspect="1" noChangeArrowheads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6654" y="4330158"/>
              <a:ext cx="4283655" cy="7997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" name="Picture 6"/>
            <p:cNvPicPr>
              <a:picLocks noChangeAspect="1" noChangeArrowheads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6164" y="3957394"/>
              <a:ext cx="1728539" cy="3081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5845" name="Picture 5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13060">
            <a:off x="179806" y="1732855"/>
            <a:ext cx="3842784" cy="1522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3258635" y="3630215"/>
            <a:ext cx="265008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BE" sz="2400" dirty="0" smtClean="0"/>
              <a:t>… communication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607197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200" b="1" dirty="0" smtClean="0"/>
              <a:t>Conclusion </a:t>
            </a:r>
            <a:br>
              <a:rPr lang="en-US" sz="3200" b="1" dirty="0" smtClean="0"/>
            </a:br>
            <a:r>
              <a:rPr lang="en-US" sz="3200" b="1" dirty="0" smtClean="0"/>
              <a:t/>
            </a:r>
            <a:br>
              <a:rPr lang="en-US" sz="3200" b="1" dirty="0" smtClean="0"/>
            </a:br>
            <a:r>
              <a:rPr lang="en-US" sz="3200" b="1" dirty="0" smtClean="0"/>
              <a:t/>
            </a:r>
            <a:br>
              <a:rPr lang="en-US" sz="3200" b="1" dirty="0" smtClean="0"/>
            </a:br>
            <a:r>
              <a:rPr lang="en-US" sz="3200" b="1" dirty="0"/>
              <a:t/>
            </a:r>
            <a:br>
              <a:rPr lang="en-US" sz="3200" b="1" dirty="0"/>
            </a:br>
            <a:r>
              <a:rPr lang="en-US" sz="3200" b="1" dirty="0" smtClean="0"/>
              <a:t>SMART = </a:t>
            </a:r>
            <a:br>
              <a:rPr lang="en-US" sz="3200" b="1" dirty="0" smtClean="0"/>
            </a:br>
            <a:r>
              <a:rPr lang="en-US" sz="3200" b="1" dirty="0" err="1" smtClean="0"/>
              <a:t>une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opportunité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concrète</a:t>
            </a:r>
            <a:r>
              <a:rPr lang="en-US" sz="3200" b="1" dirty="0" smtClean="0"/>
              <a:t> et accessible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3860522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PRESENTATIONDONOTDELETE" val="&lt;?xml version=&quot;1.0&quot; encoding=&quot;UTF-16&quot; standalone=&quot;yes&quot;?&gt;&#10;&lt;root reqver=&quot;21047&quot;&gt;&lt;version val=&quot;23223&quot;/&gt;&lt;CPresentation id=&quot;1&quot;&gt;&lt;m_precDefaultNumber&gt;&lt;m_bNumberIsYear val=&quot;1&quot;/&gt;&lt;m_chMinusSymbol&gt;-&lt;/m_chMinusSymbol&gt;&lt;m_chDecimalSymbol17909&gt;,&lt;/m_chDecimalSymbol17909&gt;&lt;m_nGroupingDigits17909 val=&quot;3&quot;/&gt;&lt;m_chGroupingSymbol17909&gt;.&lt;/m_chGroupingSymbol17909&gt;&lt;/m_precDefaultNumber&gt;&lt;m_precDefaultPercent&gt;&lt;m_bNumberIsYear val=&quot;1&quot;/&gt;&lt;m_chMinusSymbol&gt;-&lt;/m_chMinusSymbol&gt;&lt;m_nDecimalDigits17909 val=&quot;0&quot;/&gt;&lt;m_chDecimalSymbol17909&gt;,&lt;/m_chDecimalSymbol17909&gt;&lt;m_nGroupingDigits17909 val=&quot;3&quot;/&gt;&lt;m_chGroupingSymbol17909&gt;.&lt;/m_chGroupingSymbol17909&gt;&lt;m_strSuffix17909&gt;%&lt;/m_strSuffix17909&gt;&lt;/m_precDefaultPercent&gt;&lt;m_precDefaultDate&gt;&lt;m_bNumberIsYear val=&quot;0&quot;/&gt;&lt;m_strFormatTime&gt;%#m/%#d/%Y&lt;/m_strFormatTime&gt;&lt;/m_precDefaultDate&gt;&lt;m_precDefaultYear&gt;&lt;m_bNumberIsYear val=&quot;0&quot;/&gt;&lt;m_strFormatTime&gt;%Y&lt;/m_strFormatTime&gt;&lt;/m_precDefaultYear&gt;&lt;m_precDefaultQuarter&gt;&lt;m_bNumberIsYear val=&quot;0&quot;/&gt;&lt;m_strFormatTime&gt;Q%5&lt;/m_strFormatTime&gt;&lt;/m_precDefaultQuarter&gt;&lt;m_precDefaultMonth&gt;&lt;m_bNumberIsYear val=&quot;0&quot;/&gt;&lt;m_strFormatTime&gt;%1&lt;/m_strFormatTime&gt;&lt;/m_precDefaultMonth&gt;&lt;m_precDefaultWeek&gt;&lt;m_bNumberIsYear val=&quot;0&quot;/&gt;&lt;m_strFormatTime&gt;%4&lt;/m_strFormatTime&gt;&lt;/m_precDefaultWeek&gt;&lt;m_precDefaultDay&gt;&lt;m_bNumberIsYear val=&quot;0&quot;/&gt;&lt;m_strFormatTime&gt;%#d&lt;/m_strFormatTime&gt;&lt;/m_precDefaultDay&gt;&lt;m_mruColor&gt;&lt;m_vecMRU length=&quot;5&quot;&gt;&lt;elem m_fUsage=&quot;2.66093099999999970000E+000&quot;&gt;&lt;m_msothmcolidx val=&quot;0&quot;/&gt;&lt;m_rgb r=&quot;b9&quot; g=&quot;fa&quot; b=&quot;89&quot;/&gt;&lt;m_ppcolschidx tagver0=&quot;23004&quot; tagname0=&quot;m_ppcolschidxUNRECOGNIZED&quot; val=&quot;0&quot;/&gt;&lt;m_nBrightness val=&quot;0&quot;/&gt;&lt;/elem&gt;&lt;elem m_fUsage=&quot;1.89999999999999990000E+000&quot;&gt;&lt;m_msothmcolidx val=&quot;0&quot;/&gt;&lt;m_rgb r=&quot;f7&quot; g=&quot;c0&quot; b=&quot;4&quot;/&gt;&lt;m_ppcolschidx tagver0=&quot;23004&quot; tagname0=&quot;m_ppcolschidxUNRECOGNIZED&quot; val=&quot;0&quot;/&gt;&lt;m_nBrightness val=&quot;0&quot;/&gt;&lt;/elem&gt;&lt;elem m_fUsage=&quot;1.48307534010000050000E+000&quot;&gt;&lt;m_msothmcolidx val=&quot;0&quot;/&gt;&lt;m_rgb r=&quot;cd&quot; g=&quot;f0&quot; b=&quot;c8&quot;/&gt;&lt;m_ppcolschidx tagver0=&quot;23004&quot; tagname0=&quot;m_ppcolschidxUNRECOGNIZED&quot; val=&quot;0&quot;/&gt;&lt;m_nBrightness val=&quot;0&quot;/&gt;&lt;/elem&gt;&lt;elem m_fUsage=&quot;4.30467210000000160000E-001&quot;&gt;&lt;m_msothmcolidx val=&quot;0&quot;/&gt;&lt;m_rgb r=&quot;80&quot; g=&quot;ed&quot; b=&quot;45&quot;/&gt;&lt;m_ppcolschidx tagver0=&quot;23004&quot; tagname0=&quot;m_ppcolschidxUNRECOGNIZED&quot; val=&quot;0&quot;/&gt;&lt;m_nBrightness val=&quot;0&quot;/&gt;&lt;/elem&gt;&lt;elem m_fUsage=&quot;3.87420489000000150000E-001&quot;&gt;&lt;m_msothmcolidx val=&quot;0&quot;/&gt;&lt;m_rgb r=&quot;eb&quot; g=&quot;be&quot; b=&quot;36&quot;/&gt;&lt;m_ppcolschidx tagver0=&quot;23004&quot; tagname0=&quot;m_ppcolschidxUNRECOGNIZED&quot; val=&quot;0&quot;/&gt;&lt;m_nBrightness val=&quot;0&quot;/&gt;&lt;/elem&gt;&lt;/m_vecMRU&gt;&lt;/m_mruColor&gt;&lt;m_eweekdayFirstOfWeek val=&quot;2&quot;/&gt;&lt;m_eweekdayFirstOfWorkweek val=&quot;2&quot;/&gt;&lt;m_eweekdayFirstOfWeekend val=&quot;7&quot;/&gt;&lt;/CPresentation&gt;&lt;/root&gt;"/>
  <p:tag name="THINKCELLUNDODONOTDELETE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Office Theme">
  <a:themeElements>
    <a:clrScheme name="BELFIUS OK">
      <a:dk1>
        <a:srgbClr val="51626F"/>
      </a:dk1>
      <a:lt1>
        <a:sysClr val="window" lastClr="FFFFFF"/>
      </a:lt1>
      <a:dk2>
        <a:srgbClr val="1C0B4B"/>
      </a:dk2>
      <a:lt2>
        <a:srgbClr val="979FAA"/>
      </a:lt2>
      <a:accent1>
        <a:srgbClr val="C30045"/>
      </a:accent1>
      <a:accent2>
        <a:srgbClr val="D0893C"/>
      </a:accent2>
      <a:accent3>
        <a:srgbClr val="DFE77B"/>
      </a:accent3>
      <a:accent4>
        <a:srgbClr val="697D19"/>
      </a:accent4>
      <a:accent5>
        <a:srgbClr val="6E3386"/>
      </a:accent5>
      <a:accent6>
        <a:srgbClr val="42589E"/>
      </a:accent6>
      <a:hlink>
        <a:srgbClr val="CF6A6D"/>
      </a:hlink>
      <a:folHlink>
        <a:srgbClr val="B7BF72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>
          <a:noFill/>
        </a:ln>
        <a:effectLst/>
      </a:spPr>
      <a:bodyPr rtlCol="0" anchor="ctr"/>
      <a:lstStyle>
        <a:defPPr algn="ctr">
          <a:defRPr sz="1400" dirty="0" err="1" smtClean="0"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>
        <a:ln w="1270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defRPr sz="1600" dirty="0" err="1" smtClean="0"/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A949914605BF4895CB824586482D62" ma:contentTypeVersion="7" ma:contentTypeDescription="Een nieuw document maken." ma:contentTypeScope="" ma:versionID="6ec1c9e55ef7f9d1f8937f5830a9ee7f">
  <xsd:schema xmlns:xsd="http://www.w3.org/2001/XMLSchema" xmlns:p="http://schemas.microsoft.com/office/2006/metadata/properties" xmlns:ns2="bbfeeba3-f71f-480b-9aff-8349d8dc4dde" targetNamespace="http://schemas.microsoft.com/office/2006/metadata/properties" ma:root="true" ma:fieldsID="80db183ae37c9b2030073fa406ac9802" ns2:_="">
    <xsd:import namespace="bbfeeba3-f71f-480b-9aff-8349d8dc4dde"/>
    <xsd:element name="properties">
      <xsd:complexType>
        <xsd:sequence>
          <xsd:element name="documentManagement">
            <xsd:complexType>
              <xsd:all>
                <xsd:element ref="ns2:Folder_x0020_status" minOccurs="0"/>
              </xsd:all>
            </xsd:complexType>
          </xsd:element>
        </xsd:sequence>
      </xsd:complexType>
    </xsd:element>
  </xsd:schema>
  <xsd:schema xmlns:xsd="http://www.w3.org/2001/XMLSchema" xmlns:dms="http://schemas.microsoft.com/office/2006/documentManagement/types" targetNamespace="bbfeeba3-f71f-480b-9aff-8349d8dc4dde" elementFormDefault="qualified">
    <xsd:import namespace="http://schemas.microsoft.com/office/2006/documentManagement/types"/>
    <xsd:element name="Folder_x0020_status" ma:index="8" nillable="true" ma:displayName="Status dossier" ma:default="Final" ma:format="Dropdown" ma:internalName="Folder_x0020_status">
      <xsd:simpleType>
        <xsd:restriction base="dms:Choice">
          <xsd:enumeration value="Final"/>
          <xsd:enumeration value="Geplaatst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oudstype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3.xml><?xml version="1.0" encoding="utf-8"?>
<p:properties xmlns:p="http://schemas.microsoft.com/office/2006/metadata/properties" xmlns:xsi="http://www.w3.org/2001/XMLSchema-instance">
  <documentManagement>
    <Folder_x0020_status xmlns="bbfeeba3-f71f-480b-9aff-8349d8dc4dde">Final</Folder_x0020_status>
  </documentManagement>
</p:properties>
</file>

<file path=customXml/itemProps1.xml><?xml version="1.0" encoding="utf-8"?>
<ds:datastoreItem xmlns:ds="http://schemas.openxmlformats.org/officeDocument/2006/customXml" ds:itemID="{E4B0F609-D39B-4806-BC78-05FC8170715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BD9FEF8-8CAB-4F8F-B9E4-8E71983ED11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bfeeba3-f71f-480b-9aff-8349d8dc4dde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purl.org/dc/terms/"/>
    <ds:schemaRef ds:uri="http://schemas.microsoft.com/office/internal/2005/internalDocumentation"/>
  </ds:schemaRefs>
</ds:datastoreItem>
</file>

<file path=customXml/itemProps3.xml><?xml version="1.0" encoding="utf-8"?>
<ds:datastoreItem xmlns:ds="http://schemas.openxmlformats.org/officeDocument/2006/customXml" ds:itemID="{F4799039-9D43-43A7-81E1-2297E1CBCC8C}">
  <ds:schemaRefs>
    <ds:schemaRef ds:uri="http://www.w3.org/XML/1998/namespace"/>
    <ds:schemaRef ds:uri="http://schemas.openxmlformats.org/package/2006/metadata/core-properties"/>
    <ds:schemaRef ds:uri="http://schemas.microsoft.com/office/2006/metadata/properties"/>
    <ds:schemaRef ds:uri="http://schemas.microsoft.com/office/2006/documentManagement/types"/>
    <ds:schemaRef ds:uri="http://purl.org/dc/elements/1.1/"/>
    <ds:schemaRef ds:uri="http://purl.org/dc/dcmitype/"/>
    <ds:schemaRef ds:uri="http://purl.org/dc/terms/"/>
    <ds:schemaRef ds:uri="bbfeeba3-f71f-480b-9aff-8349d8dc4dd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18918</TotalTime>
  <Words>884</Words>
  <Application>Microsoft Office PowerPoint</Application>
  <PresentationFormat>On-screen Show (4:3)</PresentationFormat>
  <Paragraphs>192</Paragraphs>
  <Slides>18</Slides>
  <Notes>18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0" baseType="lpstr">
      <vt:lpstr>Office Theme</vt:lpstr>
      <vt:lpstr>Diapositive think-cell</vt:lpstr>
      <vt:lpstr>Smart Cities &amp; Sustainable Development :  solution de financement BEI-Belfius         Un an après le lancement …</vt:lpstr>
      <vt:lpstr>Agenda</vt:lpstr>
      <vt:lpstr>Contexte</vt:lpstr>
      <vt:lpstr>Collaboration avec la BEI depuis 4 juin 2014 : Smart Cities traduit vers la Belgique</vt:lpstr>
      <vt:lpstr>Collaboration avec la BEI depuis 4 juin 2014 : Smart Cities traduit vers la Belgique</vt:lpstr>
      <vt:lpstr>Collaboration avec la BEI depuis 4 juin 2014 : Smart Cities traduit vers la Belgique</vt:lpstr>
      <vt:lpstr>Résumé (incl. extenstions depuis 11/’15 et 05/’16)</vt:lpstr>
      <vt:lpstr>Résumé (incl. extenstions depuis 11/’15 et 05/’16)</vt:lpstr>
      <vt:lpstr>Résumé (incl. extenstions depuis 11/’15 et 05/’16)</vt:lpstr>
      <vt:lpstr>Resultats et exemples inspirants</vt:lpstr>
      <vt:lpstr>Des premiers résultats positifs</vt:lpstr>
      <vt:lpstr>Exemples d’inspiration : efficacité énergétique</vt:lpstr>
      <vt:lpstr>Exemples d’inspiration : mobilité</vt:lpstr>
      <vt:lpstr>Exemples d’inspiration : redéveloppement urbain</vt:lpstr>
      <vt:lpstr>Exemples d’inspiration : redéveloppement des bâtiments</vt:lpstr>
      <vt:lpstr>Exemples d’inspiration : redéveloppement des bâtiments</vt:lpstr>
      <vt:lpstr>Last but not least : Une opportunité pour les villes …</vt:lpstr>
      <vt:lpstr>Conclusion     SMART =  une opportunité concrète et accessible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subject/>
  <dc:creator/>
  <cp:keywords/>
  <dc:description/>
  <cp:lastModifiedBy>Hayen Francis (Belfius)</cp:lastModifiedBy>
  <cp:revision>2034</cp:revision>
  <cp:lastPrinted>2015-03-30T07:32:20Z</cp:lastPrinted>
  <dcterms:created xsi:type="dcterms:W3CDTF">2012-04-18T09:55:04Z</dcterms:created>
  <dcterms:modified xsi:type="dcterms:W3CDTF">2015-06-24T07:57:43Z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NewReviewCycle">
    <vt:lpwstr/>
  </property>
  <property fmtid="{D5CDD505-2E9C-101B-9397-08002B2CF9AE}" pid="3" name="ContentTypeId">
    <vt:lpwstr>0x01010004A949914605BF4895CB824586482D62</vt:lpwstr>
  </property>
  <property fmtid="{D5CDD505-2E9C-101B-9397-08002B2CF9AE}" pid="4" name="_AdHocReviewCycleID">
    <vt:i4>2108059402</vt:i4>
  </property>
  <property fmtid="{D5CDD505-2E9C-101B-9397-08002B2CF9AE}" pid="5" name="_PreviousAdHocReviewCycleID">
    <vt:i4>650821880</vt:i4>
  </property>
  <property fmtid="{D5CDD505-2E9C-101B-9397-08002B2CF9AE}" pid="6" name="_EmailSubject">
    <vt:lpwstr>Conférence Smart Cities - 26 juin</vt:lpwstr>
  </property>
  <property fmtid="{D5CDD505-2E9C-101B-9397-08002B2CF9AE}" pid="7" name="_AuthorEmail">
    <vt:lpwstr>Francis.Hayen@belfius.be</vt:lpwstr>
  </property>
  <property fmtid="{D5CDD505-2E9C-101B-9397-08002B2CF9AE}" pid="8" name="_AuthorEmailDisplayName">
    <vt:lpwstr>Hayen Francis (Belfius)</vt:lpwstr>
  </property>
</Properties>
</file>