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99" r:id="rId2"/>
    <p:sldId id="315" r:id="rId3"/>
    <p:sldId id="300" r:id="rId4"/>
    <p:sldId id="317" r:id="rId5"/>
    <p:sldId id="318" r:id="rId6"/>
    <p:sldId id="319" r:id="rId7"/>
    <p:sldId id="320" r:id="rId8"/>
    <p:sldId id="324" r:id="rId9"/>
    <p:sldId id="321" r:id="rId10"/>
    <p:sldId id="325" r:id="rId11"/>
    <p:sldId id="322" r:id="rId12"/>
    <p:sldId id="323" r:id="rId13"/>
  </p:sldIdLst>
  <p:sldSz cx="9144000" cy="6858000" type="screen4x3"/>
  <p:notesSz cx="6797675" cy="9926638"/>
  <p:defaultTextStyle>
    <a:defPPr>
      <a:defRPr lang="fr-FR"/>
    </a:defPPr>
    <a:lvl1pPr algn="l" defTabSz="949325" rtl="0" fontAlgn="base">
      <a:spcBef>
        <a:spcPct val="0"/>
      </a:spcBef>
      <a:spcAft>
        <a:spcPct val="0"/>
      </a:spcAft>
      <a:defRPr sz="1900" b="1" i="1" kern="1200">
        <a:solidFill>
          <a:schemeClr val="tx1"/>
        </a:solidFill>
        <a:latin typeface="Century Gothic" pitchFamily="34" charset="0"/>
        <a:ea typeface="+mn-ea"/>
        <a:cs typeface="Arial" charset="0"/>
      </a:defRPr>
    </a:lvl1pPr>
    <a:lvl2pPr marL="474663" indent="-17463" algn="l" defTabSz="949325" rtl="0" fontAlgn="base">
      <a:spcBef>
        <a:spcPct val="0"/>
      </a:spcBef>
      <a:spcAft>
        <a:spcPct val="0"/>
      </a:spcAft>
      <a:defRPr sz="1900" b="1" i="1" kern="1200">
        <a:solidFill>
          <a:schemeClr val="tx1"/>
        </a:solidFill>
        <a:latin typeface="Century Gothic" pitchFamily="34" charset="0"/>
        <a:ea typeface="+mn-ea"/>
        <a:cs typeface="Arial" charset="0"/>
      </a:defRPr>
    </a:lvl2pPr>
    <a:lvl3pPr marL="949325" indent="-34925" algn="l" defTabSz="949325" rtl="0" fontAlgn="base">
      <a:spcBef>
        <a:spcPct val="0"/>
      </a:spcBef>
      <a:spcAft>
        <a:spcPct val="0"/>
      </a:spcAft>
      <a:defRPr sz="1900" b="1" i="1" kern="1200">
        <a:solidFill>
          <a:schemeClr val="tx1"/>
        </a:solidFill>
        <a:latin typeface="Century Gothic" pitchFamily="34" charset="0"/>
        <a:ea typeface="+mn-ea"/>
        <a:cs typeface="Arial" charset="0"/>
      </a:defRPr>
    </a:lvl3pPr>
    <a:lvl4pPr marL="1425575" indent="-53975" algn="l" defTabSz="949325" rtl="0" fontAlgn="base">
      <a:spcBef>
        <a:spcPct val="0"/>
      </a:spcBef>
      <a:spcAft>
        <a:spcPct val="0"/>
      </a:spcAft>
      <a:defRPr sz="1900" b="1" i="1" kern="1200">
        <a:solidFill>
          <a:schemeClr val="tx1"/>
        </a:solidFill>
        <a:latin typeface="Century Gothic" pitchFamily="34" charset="0"/>
        <a:ea typeface="+mn-ea"/>
        <a:cs typeface="Arial" charset="0"/>
      </a:defRPr>
    </a:lvl4pPr>
    <a:lvl5pPr marL="1900238" indent="-71438" algn="l" defTabSz="949325" rtl="0" fontAlgn="base">
      <a:spcBef>
        <a:spcPct val="0"/>
      </a:spcBef>
      <a:spcAft>
        <a:spcPct val="0"/>
      </a:spcAft>
      <a:defRPr sz="1900" b="1" i="1" kern="1200">
        <a:solidFill>
          <a:schemeClr val="tx1"/>
        </a:solidFill>
        <a:latin typeface="Century Gothic" pitchFamily="34" charset="0"/>
        <a:ea typeface="+mn-ea"/>
        <a:cs typeface="Arial" charset="0"/>
      </a:defRPr>
    </a:lvl5pPr>
    <a:lvl6pPr marL="2286000" algn="l" defTabSz="914400" rtl="0" eaLnBrk="1" latinLnBrk="0" hangingPunct="1">
      <a:defRPr sz="1900" b="1" i="1" kern="1200">
        <a:solidFill>
          <a:schemeClr val="tx1"/>
        </a:solidFill>
        <a:latin typeface="Century Gothic" pitchFamily="34" charset="0"/>
        <a:ea typeface="+mn-ea"/>
        <a:cs typeface="Arial" charset="0"/>
      </a:defRPr>
    </a:lvl6pPr>
    <a:lvl7pPr marL="2743200" algn="l" defTabSz="914400" rtl="0" eaLnBrk="1" latinLnBrk="0" hangingPunct="1">
      <a:defRPr sz="1900" b="1" i="1" kern="1200">
        <a:solidFill>
          <a:schemeClr val="tx1"/>
        </a:solidFill>
        <a:latin typeface="Century Gothic" pitchFamily="34" charset="0"/>
        <a:ea typeface="+mn-ea"/>
        <a:cs typeface="Arial" charset="0"/>
      </a:defRPr>
    </a:lvl7pPr>
    <a:lvl8pPr marL="3200400" algn="l" defTabSz="914400" rtl="0" eaLnBrk="1" latinLnBrk="0" hangingPunct="1">
      <a:defRPr sz="1900" b="1" i="1" kern="1200">
        <a:solidFill>
          <a:schemeClr val="tx1"/>
        </a:solidFill>
        <a:latin typeface="Century Gothic" pitchFamily="34" charset="0"/>
        <a:ea typeface="+mn-ea"/>
        <a:cs typeface="Arial" charset="0"/>
      </a:defRPr>
    </a:lvl8pPr>
    <a:lvl9pPr marL="3657600" algn="l" defTabSz="914400" rtl="0" eaLnBrk="1" latinLnBrk="0" hangingPunct="1">
      <a:defRPr sz="1900" b="1" i="1" kern="1200">
        <a:solidFill>
          <a:schemeClr val="tx1"/>
        </a:solidFill>
        <a:latin typeface="Century Gothic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FFFFF"/>
    <a:srgbClr val="7B7B7B"/>
    <a:srgbClr val="9CCC5A"/>
    <a:srgbClr val="ACAC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93" autoAdjust="0"/>
    <p:restoredTop sz="95100" autoAdjust="0"/>
  </p:normalViewPr>
  <p:slideViewPr>
    <p:cSldViewPr>
      <p:cViewPr>
        <p:scale>
          <a:sx n="100" d="100"/>
          <a:sy n="100" d="100"/>
        </p:scale>
        <p:origin x="-2136" y="-336"/>
      </p:cViewPr>
      <p:guideLst>
        <p:guide orient="horz"/>
        <p:guide pos="2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 bwMode="auto">
          <a:xfrm>
            <a:off x="0" y="1"/>
            <a:ext cx="2945862" cy="49733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>
            <a:lvl1pPr defTabSz="949604" eaLnBrk="1" hangingPunct="1">
              <a:defRPr sz="1200" b="0" i="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 bwMode="auto">
          <a:xfrm>
            <a:off x="3851813" y="1"/>
            <a:ext cx="2944342" cy="49733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>
            <a:lvl1pPr algn="r" defTabSz="949604" eaLnBrk="1" hangingPunct="1">
              <a:defRPr sz="1200" b="0" i="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52574E4-DC00-4D8E-9953-ABEB7063F068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 bwMode="auto">
          <a:xfrm>
            <a:off x="0" y="9427766"/>
            <a:ext cx="2945862" cy="49733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11" tIns="45705" rIns="91411" bIns="45705" numCol="1" anchor="b" anchorCtr="0" compatLnSpc="1">
            <a:prstTxWarp prst="textNoShape">
              <a:avLst/>
            </a:prstTxWarp>
          </a:bodyPr>
          <a:lstStyle>
            <a:lvl1pPr defTabSz="949604" eaLnBrk="1" hangingPunct="1">
              <a:defRPr sz="1200" b="0" i="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 bwMode="auto">
          <a:xfrm>
            <a:off x="3851813" y="9427766"/>
            <a:ext cx="2944342" cy="49733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11" tIns="45705" rIns="91411" bIns="45705" numCol="1" anchor="b" anchorCtr="0" compatLnSpc="1">
            <a:prstTxWarp prst="textNoShape">
              <a:avLst/>
            </a:prstTxWarp>
          </a:bodyPr>
          <a:lstStyle>
            <a:lvl1pPr algn="r" defTabSz="949604" eaLnBrk="1" hangingPunct="1">
              <a:defRPr sz="1200" b="0" i="0">
                <a:latin typeface="Calibri" pitchFamily="34" charset="0"/>
              </a:defRPr>
            </a:lvl1pPr>
          </a:lstStyle>
          <a:p>
            <a:pPr>
              <a:defRPr/>
            </a:pPr>
            <a:fld id="{20E3D1BB-AAB9-40A5-968D-CB2B0546AAF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4964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 bwMode="auto">
          <a:xfrm>
            <a:off x="0" y="1"/>
            <a:ext cx="2945862" cy="49733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>
            <a:lvl1pPr defTabSz="949604" eaLnBrk="1" hangingPunct="1">
              <a:defRPr sz="1200" b="0" i="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 bwMode="auto">
          <a:xfrm>
            <a:off x="3851813" y="1"/>
            <a:ext cx="2944342" cy="49733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>
            <a:lvl1pPr algn="r" defTabSz="949604" eaLnBrk="1" hangingPunct="1">
              <a:defRPr sz="1200" b="0" i="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6F9585F-0156-4CC8-8363-5CF560CB52F8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221" tIns="44111" rIns="88221" bIns="44111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 bwMode="auto">
          <a:xfrm>
            <a:off x="679464" y="4714653"/>
            <a:ext cx="5438748" cy="4465216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 bwMode="auto">
          <a:xfrm>
            <a:off x="0" y="9427766"/>
            <a:ext cx="2945862" cy="49733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11" tIns="45705" rIns="91411" bIns="45705" numCol="1" anchor="b" anchorCtr="0" compatLnSpc="1">
            <a:prstTxWarp prst="textNoShape">
              <a:avLst/>
            </a:prstTxWarp>
          </a:bodyPr>
          <a:lstStyle>
            <a:lvl1pPr defTabSz="949604" eaLnBrk="1" hangingPunct="1">
              <a:defRPr sz="1200" b="0" i="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 bwMode="auto">
          <a:xfrm>
            <a:off x="3851813" y="9427766"/>
            <a:ext cx="2944342" cy="49733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11" tIns="45705" rIns="91411" bIns="45705" numCol="1" anchor="b" anchorCtr="0" compatLnSpc="1">
            <a:prstTxWarp prst="textNoShape">
              <a:avLst/>
            </a:prstTxWarp>
          </a:bodyPr>
          <a:lstStyle>
            <a:lvl1pPr algn="r" defTabSz="949604" eaLnBrk="1" hangingPunct="1">
              <a:defRPr sz="1200" b="0" i="0">
                <a:latin typeface="Calibri" pitchFamily="34" charset="0"/>
              </a:defRPr>
            </a:lvl1pPr>
          </a:lstStyle>
          <a:p>
            <a:pPr>
              <a:defRPr/>
            </a:pPr>
            <a:fld id="{7DAE3283-5786-4D60-B573-E6A1AAFDD8D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24143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493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74663" algn="l" defTabSz="9493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49325" algn="l" defTabSz="9493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25575" algn="l" defTabSz="9493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900238" algn="l" defTabSz="9493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77202" algn="l" defTabSz="9508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52643" algn="l" defTabSz="9508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328082" algn="l" defTabSz="9508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803523" algn="l" defTabSz="9508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3316" name="Espace réservé du numéro de diapositive 3"/>
          <p:cNvSpPr txBox="1">
            <a:spLocks noGrp="1"/>
          </p:cNvSpPr>
          <p:nvPr/>
        </p:nvSpPr>
        <p:spPr bwMode="auto">
          <a:xfrm>
            <a:off x="3851813" y="9427766"/>
            <a:ext cx="2944342" cy="497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1" tIns="45705" rIns="91411" bIns="45705" anchor="b"/>
          <a:lstStyle>
            <a:lvl1pPr defTabSz="9842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842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842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842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842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842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842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842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842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12E07D6-11B6-46CE-BEA9-1C681C729A46}" type="slidenum">
              <a:rPr lang="fr-FR" altLang="fr-FR" b="0" i="0"/>
              <a:pPr algn="r" eaLnBrk="1" hangingPunct="1">
                <a:spcBef>
                  <a:spcPct val="0"/>
                </a:spcBef>
              </a:pPr>
              <a:t>1</a:t>
            </a:fld>
            <a:endParaRPr lang="fr-FR" altLang="fr-FR" b="0" i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16798" indent="-275692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02766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43873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984980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2608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867193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08299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74940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4A93551-27B0-4632-842D-438A55F88FDE}" type="slidenum">
              <a:rPr lang="fr-FR" altLang="fr-FR" smtClean="0"/>
              <a:pPr eaLnBrk="1" hangingPunct="1">
                <a:spcBef>
                  <a:spcPct val="0"/>
                </a:spcBef>
              </a:pPr>
              <a:t>2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16798" indent="-275692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02766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43873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984980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2608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867193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08299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74940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07DF016-A58E-4480-A73D-888147F61A23}" type="slidenum">
              <a:rPr lang="fr-FR" altLang="fr-FR" smtClean="0"/>
              <a:pPr eaLnBrk="1" hangingPunct="1">
                <a:spcBef>
                  <a:spcPct val="0"/>
                </a:spcBef>
              </a:pPr>
              <a:t>3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16798" indent="-275692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02766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43873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984980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2608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867193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08299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74940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61C1574-5997-4E7F-9DCB-7531B76B5B0B}" type="slidenum">
              <a:rPr lang="fr-FR" altLang="fr-FR" smtClean="0"/>
              <a:pPr eaLnBrk="1" hangingPunct="1">
                <a:spcBef>
                  <a:spcPct val="0"/>
                </a:spcBef>
              </a:pPr>
              <a:t>4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16798" indent="-275692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02766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43873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984980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2608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867193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08299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74940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847F46C-9343-4F4D-9DCD-D4753C794FA5}" type="slidenum">
              <a:rPr lang="fr-FR" altLang="fr-FR" smtClean="0"/>
              <a:pPr eaLnBrk="1" hangingPunct="1">
                <a:spcBef>
                  <a:spcPct val="0"/>
                </a:spcBef>
              </a:pPr>
              <a:t>5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16798" indent="-275692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02766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43873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984980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2608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867193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08299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74940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6EE66DD-5340-4E65-8ADB-4842A00A0EC4}" type="slidenum">
              <a:rPr lang="fr-FR" altLang="fr-FR" smtClean="0"/>
              <a:pPr eaLnBrk="1" hangingPunct="1">
                <a:spcBef>
                  <a:spcPct val="0"/>
                </a:spcBef>
              </a:pPr>
              <a:t>6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16798" indent="-275692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02766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43873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984980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2608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867193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08299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74940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8C80D3A-2C62-4F41-B791-AF50696EA31E}" type="slidenum">
              <a:rPr lang="fr-FR" altLang="fr-FR" smtClean="0"/>
              <a:pPr eaLnBrk="1" hangingPunct="1">
                <a:spcBef>
                  <a:spcPct val="0"/>
                </a:spcBef>
              </a:pPr>
              <a:t>7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16798" indent="-275692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02766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43873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984980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2608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867193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08299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74940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8C80D3A-2C62-4F41-B791-AF50696EA31E}" type="slidenum">
              <a:rPr lang="fr-FR" altLang="fr-FR" smtClean="0"/>
              <a:pPr eaLnBrk="1" hangingPunct="1">
                <a:spcBef>
                  <a:spcPct val="0"/>
                </a:spcBef>
              </a:pPr>
              <a:t>8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16798" indent="-275692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02766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43873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984980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2608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867193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08299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74940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8D66DF1-C4A2-4A65-8A80-18D1A1F46789}" type="slidenum">
              <a:rPr lang="fr-FR" altLang="fr-FR" smtClean="0"/>
              <a:pPr eaLnBrk="1" hangingPunct="1">
                <a:spcBef>
                  <a:spcPct val="0"/>
                </a:spcBef>
              </a:pPr>
              <a:t>9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16798" indent="-275692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02766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43873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984980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2608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867193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08299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74940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8D66DF1-C4A2-4A65-8A80-18D1A1F46789}" type="slidenum">
              <a:rPr lang="fr-FR" altLang="fr-FR" smtClean="0"/>
              <a:pPr eaLnBrk="1" hangingPunct="1">
                <a:spcBef>
                  <a:spcPct val="0"/>
                </a:spcBef>
              </a:pPr>
              <a:t>10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16798" indent="-275692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02766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43873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984980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2608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867193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08299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74940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657202F-50D3-47E8-B0A7-0EE3561812F2}" type="slidenum">
              <a:rPr lang="fr-FR" altLang="fr-FR" smtClean="0"/>
              <a:pPr eaLnBrk="1" hangingPunct="1">
                <a:spcBef>
                  <a:spcPct val="0"/>
                </a:spcBef>
              </a:pPr>
              <a:t>11</a:t>
            </a:fld>
            <a:endParaRPr lang="fr-FR" alt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16798" indent="-275692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02766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43873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984980" indent="-220553" defTabSz="94960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2608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867193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08299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749406" indent="-220553" defTabSz="94960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FCE2C61-9F8C-4730-9022-4C7E64A79301}" type="slidenum">
              <a:rPr lang="fr-FR" altLang="fr-FR" smtClean="0"/>
              <a:pPr eaLnBrk="1" hangingPunct="1">
                <a:spcBef>
                  <a:spcPct val="0"/>
                </a:spcBef>
              </a:pPr>
              <a:t>12</a:t>
            </a:fld>
            <a:endParaRPr lang="fr-FR" alt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6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1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7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26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8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3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4EC33-4C30-47AB-BC0E-539CF389F515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E41CE-3C94-4F24-B3FD-5001E0FFCA0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5539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EF2E4-CC59-475D-805C-C111EC9F907E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7A902-B1C2-4051-BEE5-DEE88E6B9C9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55473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7544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088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632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90176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772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8526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3280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8035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1E4FB-6507-4B66-9094-013DB86C0B7B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5F7AF-03F3-4575-A617-ACECCF46FCF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9672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E5C6F-F272-45CE-8D5C-CA458A68D670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85478-015E-4CE3-A452-AD4EB987EC8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5417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441" indent="0">
              <a:buNone/>
              <a:defRPr sz="2000" b="1"/>
            </a:lvl2pPr>
            <a:lvl3pPr marL="950881" indent="0">
              <a:buNone/>
              <a:defRPr sz="1900" b="1"/>
            </a:lvl3pPr>
            <a:lvl4pPr marL="1426321" indent="0">
              <a:buNone/>
              <a:defRPr sz="1700" b="1"/>
            </a:lvl4pPr>
            <a:lvl5pPr marL="1901761" indent="0">
              <a:buNone/>
              <a:defRPr sz="1700" b="1"/>
            </a:lvl5pPr>
            <a:lvl6pPr marL="2377202" indent="0">
              <a:buNone/>
              <a:defRPr sz="1700" b="1"/>
            </a:lvl6pPr>
            <a:lvl7pPr marL="2852643" indent="0">
              <a:buNone/>
              <a:defRPr sz="1700" b="1"/>
            </a:lvl7pPr>
            <a:lvl8pPr marL="3328082" indent="0">
              <a:buNone/>
              <a:defRPr sz="1700" b="1"/>
            </a:lvl8pPr>
            <a:lvl9pPr marL="380352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441" indent="0">
              <a:buNone/>
              <a:defRPr sz="2000" b="1"/>
            </a:lvl2pPr>
            <a:lvl3pPr marL="950881" indent="0">
              <a:buNone/>
              <a:defRPr sz="1900" b="1"/>
            </a:lvl3pPr>
            <a:lvl4pPr marL="1426321" indent="0">
              <a:buNone/>
              <a:defRPr sz="1700" b="1"/>
            </a:lvl4pPr>
            <a:lvl5pPr marL="1901761" indent="0">
              <a:buNone/>
              <a:defRPr sz="1700" b="1"/>
            </a:lvl5pPr>
            <a:lvl6pPr marL="2377202" indent="0">
              <a:buNone/>
              <a:defRPr sz="1700" b="1"/>
            </a:lvl6pPr>
            <a:lvl7pPr marL="2852643" indent="0">
              <a:buNone/>
              <a:defRPr sz="1700" b="1"/>
            </a:lvl7pPr>
            <a:lvl8pPr marL="3328082" indent="0">
              <a:buNone/>
              <a:defRPr sz="1700" b="1"/>
            </a:lvl8pPr>
            <a:lvl9pPr marL="380352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DC268-CC09-4516-81AC-83802CDC38C7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3EE82-E73C-4666-9F3C-51A751F3FA2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894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 i="1">
                <a:solidFill>
                  <a:srgbClr val="9CCC5A"/>
                </a:solidFill>
                <a:latin typeface="Century Gothic" pitchFamily="34" charset="0"/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D8626-7A20-4B78-9421-F4735EB7812C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0BBF5-559B-41E9-905E-6BD572A48705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4014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9B992-8DEB-4C9B-8610-3B34E11CBB5F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AE10A-ABF6-4360-8DB7-DCDA1405F7C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4757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F468A-22FF-4DFC-BD5B-4D01756A598A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42878-AF37-498E-A989-0609C611FEC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2241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3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4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75441" indent="0">
              <a:buNone/>
              <a:defRPr sz="1200"/>
            </a:lvl2pPr>
            <a:lvl3pPr marL="950881" indent="0">
              <a:buNone/>
              <a:defRPr sz="1100"/>
            </a:lvl3pPr>
            <a:lvl4pPr marL="1426321" indent="0">
              <a:buNone/>
              <a:defRPr sz="1000"/>
            </a:lvl4pPr>
            <a:lvl5pPr marL="1901761" indent="0">
              <a:buNone/>
              <a:defRPr sz="1000"/>
            </a:lvl5pPr>
            <a:lvl6pPr marL="2377202" indent="0">
              <a:buNone/>
              <a:defRPr sz="1000"/>
            </a:lvl6pPr>
            <a:lvl7pPr marL="2852643" indent="0">
              <a:buNone/>
              <a:defRPr sz="1000"/>
            </a:lvl7pPr>
            <a:lvl8pPr marL="3328082" indent="0">
              <a:buNone/>
              <a:defRPr sz="1000"/>
            </a:lvl8pPr>
            <a:lvl9pPr marL="380352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BB848-4115-444F-BCF1-D47331047209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B29E1-FE4C-4F5F-A801-95C521DDC27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3893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400"/>
            </a:lvl1pPr>
            <a:lvl2pPr marL="475441" indent="0">
              <a:buNone/>
              <a:defRPr sz="2900"/>
            </a:lvl2pPr>
            <a:lvl3pPr marL="950881" indent="0">
              <a:buNone/>
              <a:defRPr sz="2500"/>
            </a:lvl3pPr>
            <a:lvl4pPr marL="1426321" indent="0">
              <a:buNone/>
              <a:defRPr sz="2000"/>
            </a:lvl4pPr>
            <a:lvl5pPr marL="1901761" indent="0">
              <a:buNone/>
              <a:defRPr sz="2000"/>
            </a:lvl5pPr>
            <a:lvl6pPr marL="2377202" indent="0">
              <a:buNone/>
              <a:defRPr sz="2000"/>
            </a:lvl6pPr>
            <a:lvl7pPr marL="2852643" indent="0">
              <a:buNone/>
              <a:defRPr sz="2000"/>
            </a:lvl7pPr>
            <a:lvl8pPr marL="3328082" indent="0">
              <a:buNone/>
              <a:defRPr sz="2000"/>
            </a:lvl8pPr>
            <a:lvl9pPr marL="3803523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75441" indent="0">
              <a:buNone/>
              <a:defRPr sz="1200"/>
            </a:lvl2pPr>
            <a:lvl3pPr marL="950881" indent="0">
              <a:buNone/>
              <a:defRPr sz="1100"/>
            </a:lvl3pPr>
            <a:lvl4pPr marL="1426321" indent="0">
              <a:buNone/>
              <a:defRPr sz="1000"/>
            </a:lvl4pPr>
            <a:lvl5pPr marL="1901761" indent="0">
              <a:buNone/>
              <a:defRPr sz="1000"/>
            </a:lvl5pPr>
            <a:lvl6pPr marL="2377202" indent="0">
              <a:buNone/>
              <a:defRPr sz="1000"/>
            </a:lvl6pPr>
            <a:lvl7pPr marL="2852643" indent="0">
              <a:buNone/>
              <a:defRPr sz="1000"/>
            </a:lvl7pPr>
            <a:lvl8pPr marL="3328082" indent="0">
              <a:buNone/>
              <a:defRPr sz="1000"/>
            </a:lvl8pPr>
            <a:lvl9pPr marL="380352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664FB-25E0-45FB-8491-0324B4CE4A33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59CA4-9320-40F8-A605-97214FD504A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345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5880D-3A76-4496-BDB5-C9BF3BBB303D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2158F-0F17-44DA-9E75-4514A6A8432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65296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72DD3-D015-4E6D-963E-008FC43AC43B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AC75F-0472-4506-A68F-6947FB82637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0248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088" tIns="47544" rIns="95088" bIns="4754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088" tIns="47544" rIns="95088" bIns="475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5088" tIns="47544" rIns="95088" bIns="47544" rtlCol="0" anchor="ctr"/>
          <a:lstStyle>
            <a:lvl1pPr algn="l" defTabSz="950881" eaLnBrk="1" fontAlgn="auto" hangingPunct="1">
              <a:spcBef>
                <a:spcPts val="0"/>
              </a:spcBef>
              <a:spcAft>
                <a:spcPts val="0"/>
              </a:spcAft>
              <a:defRPr sz="1200" b="0" i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FE79C7-CCA1-4BFE-836C-3259107E57C7}" type="datetimeFigureOut">
              <a:rPr lang="fr-FR"/>
              <a:pPr>
                <a:defRPr/>
              </a:pPr>
              <a:t>16/06/2014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5088" tIns="47544" rIns="95088" bIns="47544" rtlCol="0" anchor="ctr"/>
          <a:lstStyle>
            <a:lvl1pPr algn="ctr" defTabSz="950881" eaLnBrk="1" fontAlgn="auto" hangingPunct="1">
              <a:spcBef>
                <a:spcPts val="0"/>
              </a:spcBef>
              <a:spcAft>
                <a:spcPts val="0"/>
              </a:spcAft>
              <a:defRPr sz="1200" b="0" i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5088" tIns="47544" rIns="95088" bIns="47544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b="0" i="0">
                <a:solidFill>
                  <a:srgbClr val="8F8F8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338817D-D389-466A-B947-0E491051681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49325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49325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2pPr>
      <a:lvl3pPr algn="ctr" defTabSz="949325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3pPr>
      <a:lvl4pPr algn="ctr" defTabSz="949325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4pPr>
      <a:lvl5pPr algn="ctr" defTabSz="949325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5pPr>
      <a:lvl6pPr marL="457200" algn="ctr" defTabSz="949325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6pPr>
      <a:lvl7pPr marL="914400" algn="ctr" defTabSz="949325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7pPr>
      <a:lvl8pPr marL="1371600" algn="ctr" defTabSz="949325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8pPr>
      <a:lvl9pPr marL="1828800" algn="ctr" defTabSz="949325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9pPr>
    </p:titleStyle>
    <p:bodyStyle>
      <a:lvl1pPr marL="355600" indent="-355600" algn="l" defTabSz="949325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71525" indent="-296863" algn="l" defTabSz="949325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7450" indent="-236538" algn="l" defTabSz="949325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700" indent="-236538" algn="l" defTabSz="949325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363" indent="-236538" algn="l" defTabSz="949325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4922" indent="-237720" algn="l" defTabSz="95088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90362" indent="-237720" algn="l" defTabSz="95088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803" indent="-237720" algn="l" defTabSz="95088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41243" indent="-237720" algn="l" defTabSz="95088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88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441" algn="l" defTabSz="95088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0881" algn="l" defTabSz="95088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6321" algn="l" defTabSz="95088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761" algn="l" defTabSz="95088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7202" algn="l" defTabSz="95088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2643" algn="l" defTabSz="95088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28082" algn="l" defTabSz="95088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3523" algn="l" defTabSz="95088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50" name="Connecteur droit 6"/>
          <p:cNvCxnSpPr>
            <a:cxnSpLocks noChangeShapeType="1"/>
          </p:cNvCxnSpPr>
          <p:nvPr/>
        </p:nvCxnSpPr>
        <p:spPr bwMode="auto">
          <a:xfrm>
            <a:off x="71438" y="6164263"/>
            <a:ext cx="8999537" cy="1587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51" name="Titre 11"/>
          <p:cNvSpPr>
            <a:spLocks/>
          </p:cNvSpPr>
          <p:nvPr/>
        </p:nvSpPr>
        <p:spPr bwMode="auto">
          <a:xfrm>
            <a:off x="0" y="5584825"/>
            <a:ext cx="85725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088" tIns="47544" rIns="95088" bIns="47544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3200" b="0" i="0">
                <a:solidFill>
                  <a:schemeClr val="bg1"/>
                </a:solidFill>
              </a:rPr>
              <a:t>Trames verte et bleue et urbanisation</a:t>
            </a:r>
            <a:endParaRPr lang="fr-FR" altLang="fr-FR" sz="2000" b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2052" name="Titre 11"/>
          <p:cNvSpPr>
            <a:spLocks/>
          </p:cNvSpPr>
          <p:nvPr/>
        </p:nvSpPr>
        <p:spPr bwMode="auto">
          <a:xfrm>
            <a:off x="34925" y="6232525"/>
            <a:ext cx="85725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088" tIns="47544" rIns="95088" bIns="47544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2000" b="0" i="0">
                <a:solidFill>
                  <a:schemeClr val="bg1"/>
                </a:solidFill>
              </a:rPr>
              <a:t>Midi de l’urbanisme _ 17.06.2014</a:t>
            </a:r>
            <a:endParaRPr lang="fr-FR" altLang="fr-FR" sz="2000" b="0">
              <a:solidFill>
                <a:schemeClr val="bg1"/>
              </a:solidFill>
              <a:latin typeface="Century Gothic" pitchFamily="34" charset="0"/>
            </a:endParaRPr>
          </a:p>
        </p:txBody>
      </p:sp>
      <p:pic>
        <p:nvPicPr>
          <p:cNvPr id="2053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3200" y="5697538"/>
            <a:ext cx="852488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cteur droit 2"/>
          <p:cNvCxnSpPr/>
          <p:nvPr/>
        </p:nvCxnSpPr>
        <p:spPr>
          <a:xfrm>
            <a:off x="8748713" y="188913"/>
            <a:ext cx="0" cy="63357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75" name="ZoneTexte 4"/>
          <p:cNvSpPr txBox="1">
            <a:spLocks noChangeArrowheads="1"/>
          </p:cNvSpPr>
          <p:nvPr/>
        </p:nvSpPr>
        <p:spPr bwMode="auto">
          <a:xfrm rot="-5400000">
            <a:off x="8653463" y="284163"/>
            <a:ext cx="5746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BE" altLang="fr-FR" sz="1900">
                <a:latin typeface="Century Gothic" pitchFamily="34" charset="0"/>
              </a:rPr>
              <a:t>SEP</a:t>
            </a:r>
          </a:p>
        </p:txBody>
      </p:sp>
      <p:sp>
        <p:nvSpPr>
          <p:cNvPr id="3076" name="ZoneTexte 4"/>
          <p:cNvSpPr txBox="1">
            <a:spLocks noChangeArrowheads="1"/>
          </p:cNvSpPr>
          <p:nvPr/>
        </p:nvSpPr>
        <p:spPr bwMode="auto">
          <a:xfrm>
            <a:off x="2160588" y="2112963"/>
            <a:ext cx="5759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400" b="0">
                <a:solidFill>
                  <a:srgbClr val="333333"/>
                </a:solidFill>
                <a:latin typeface="Century Gothic" pitchFamily="34" charset="0"/>
              </a:rPr>
              <a:t>Zones tampons (espace de protection)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395288" y="444500"/>
            <a:ext cx="77771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fr-BE" sz="2400" dirty="0">
                <a:solidFill>
                  <a:schemeClr val="bg1">
                    <a:lumMod val="75000"/>
                  </a:schemeClr>
                </a:solidFill>
              </a:rPr>
              <a:t>SEP = structure écologique principale </a:t>
            </a:r>
          </a:p>
        </p:txBody>
      </p:sp>
      <p:sp>
        <p:nvSpPr>
          <p:cNvPr id="3080" name="ZoneTexte 30"/>
          <p:cNvSpPr txBox="1">
            <a:spLocks noChangeArrowheads="1"/>
          </p:cNvSpPr>
          <p:nvPr/>
        </p:nvSpPr>
        <p:spPr bwMode="auto">
          <a:xfrm>
            <a:off x="2160588" y="1773238"/>
            <a:ext cx="5759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400" b="0">
                <a:solidFill>
                  <a:srgbClr val="333333"/>
                </a:solidFill>
                <a:latin typeface="Century Gothic" pitchFamily="34" charset="0"/>
              </a:rPr>
              <a:t>Zones noyaux (Réserves naturelles)</a:t>
            </a:r>
          </a:p>
        </p:txBody>
      </p:sp>
      <p:sp>
        <p:nvSpPr>
          <p:cNvPr id="4" name="Flèche à angle droit 3"/>
          <p:cNvSpPr/>
          <p:nvPr/>
        </p:nvSpPr>
        <p:spPr>
          <a:xfrm rot="5400000">
            <a:off x="1866900" y="1814513"/>
            <a:ext cx="215900" cy="133350"/>
          </a:xfrm>
          <a:prstGeom prst="bentUp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fr-BE"/>
          </a:p>
        </p:txBody>
      </p:sp>
      <p:sp>
        <p:nvSpPr>
          <p:cNvPr id="32" name="Flèche à angle droit 31"/>
          <p:cNvSpPr/>
          <p:nvPr/>
        </p:nvSpPr>
        <p:spPr>
          <a:xfrm rot="5400000">
            <a:off x="1866900" y="2101850"/>
            <a:ext cx="215900" cy="133350"/>
          </a:xfrm>
          <a:prstGeom prst="bentUp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fr-BE"/>
          </a:p>
        </p:txBody>
      </p:sp>
      <p:sp>
        <p:nvSpPr>
          <p:cNvPr id="3084" name="ZoneTexte 29"/>
          <p:cNvSpPr txBox="1">
            <a:spLocks noChangeArrowheads="1"/>
          </p:cNvSpPr>
          <p:nvPr/>
        </p:nvSpPr>
        <p:spPr bwMode="auto">
          <a:xfrm>
            <a:off x="2160588" y="2420938"/>
            <a:ext cx="5759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400">
                <a:solidFill>
                  <a:srgbClr val="333333"/>
                </a:solidFill>
                <a:latin typeface="Century Gothic" pitchFamily="34" charset="0"/>
              </a:rPr>
              <a:t>Corridors (Aménagements)</a:t>
            </a:r>
          </a:p>
        </p:txBody>
      </p:sp>
      <p:sp>
        <p:nvSpPr>
          <p:cNvPr id="14" name="Flèche à angle droit 13"/>
          <p:cNvSpPr/>
          <p:nvPr/>
        </p:nvSpPr>
        <p:spPr>
          <a:xfrm rot="5400000">
            <a:off x="1866900" y="2409825"/>
            <a:ext cx="215900" cy="133350"/>
          </a:xfrm>
          <a:prstGeom prst="bentUp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3101975" y="3500438"/>
            <a:ext cx="1800225" cy="1800225"/>
          </a:xfrm>
          <a:prstGeom prst="ellipse">
            <a:avLst/>
          </a:prstGeom>
          <a:solidFill>
            <a:schemeClr val="bg1">
              <a:lumMod val="75000"/>
              <a:alpha val="7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fr-BE" sz="1000" dirty="0">
              <a:solidFill>
                <a:srgbClr val="FFFFFF"/>
              </a:solidFill>
            </a:endParaRPr>
          </a:p>
        </p:txBody>
      </p:sp>
      <p:sp>
        <p:nvSpPr>
          <p:cNvPr id="16" name="Ellipse 15"/>
          <p:cNvSpPr/>
          <p:nvPr/>
        </p:nvSpPr>
        <p:spPr>
          <a:xfrm>
            <a:off x="4067175" y="3500438"/>
            <a:ext cx="1800225" cy="1800225"/>
          </a:xfrm>
          <a:prstGeom prst="ellipse">
            <a:avLst/>
          </a:prstGeom>
          <a:solidFill>
            <a:schemeClr val="accent5">
              <a:lumMod val="75000"/>
              <a:alpha val="7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fr-BE" sz="800" dirty="0">
              <a:solidFill>
                <a:srgbClr val="FFFFFF"/>
              </a:solidFill>
            </a:endParaRPr>
          </a:p>
        </p:txBody>
      </p:sp>
      <p:sp>
        <p:nvSpPr>
          <p:cNvPr id="17" name="Ellipse 16"/>
          <p:cNvSpPr/>
          <p:nvPr/>
        </p:nvSpPr>
        <p:spPr>
          <a:xfrm>
            <a:off x="3492500" y="4275138"/>
            <a:ext cx="1798638" cy="1800225"/>
          </a:xfrm>
          <a:prstGeom prst="ellipse">
            <a:avLst/>
          </a:prstGeom>
          <a:solidFill>
            <a:schemeClr val="accent2">
              <a:lumMod val="75000"/>
              <a:alpha val="5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fr-BE" sz="800" dirty="0">
              <a:solidFill>
                <a:srgbClr val="FFFFFF"/>
              </a:solidFill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8748713" y="188913"/>
            <a:ext cx="0" cy="63468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02" name="ZoneTexte 4"/>
          <p:cNvSpPr txBox="1">
            <a:spLocks noChangeArrowheads="1"/>
          </p:cNvSpPr>
          <p:nvPr/>
        </p:nvSpPr>
        <p:spPr bwMode="auto">
          <a:xfrm rot="-5400000">
            <a:off x="7502526" y="1438275"/>
            <a:ext cx="287655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BE" altLang="fr-FR" sz="1900">
                <a:latin typeface="Century Gothic" pitchFamily="34" charset="0"/>
              </a:rPr>
              <a:t>GESTION DES ELEMENTS</a:t>
            </a:r>
          </a:p>
        </p:txBody>
      </p:sp>
      <p:sp>
        <p:nvSpPr>
          <p:cNvPr id="2" name="Ellipse 1"/>
          <p:cNvSpPr/>
          <p:nvPr/>
        </p:nvSpPr>
        <p:spPr>
          <a:xfrm>
            <a:off x="2592388" y="215900"/>
            <a:ext cx="1258887" cy="126047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fr-BE" sz="1000" dirty="0">
                <a:solidFill>
                  <a:srgbClr val="FFFFFF"/>
                </a:solidFill>
              </a:rPr>
              <a:t>Espaces</a:t>
            </a:r>
          </a:p>
          <a:p>
            <a:pPr algn="ctr" eaLnBrk="0" hangingPunct="0">
              <a:defRPr/>
            </a:pPr>
            <a:r>
              <a:rPr lang="fr-BE" sz="1000" dirty="0">
                <a:solidFill>
                  <a:srgbClr val="FFFFFF"/>
                </a:solidFill>
              </a:rPr>
              <a:t>verts</a:t>
            </a:r>
          </a:p>
        </p:txBody>
      </p:sp>
      <p:sp>
        <p:nvSpPr>
          <p:cNvPr id="6" name="Ellipse 5"/>
          <p:cNvSpPr/>
          <p:nvPr/>
        </p:nvSpPr>
        <p:spPr>
          <a:xfrm>
            <a:off x="5219700" y="215900"/>
            <a:ext cx="1260475" cy="1260475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fr-BE" sz="1000" dirty="0">
                <a:solidFill>
                  <a:srgbClr val="FFFFFF"/>
                </a:solidFill>
              </a:rPr>
              <a:t>Gestion des eaux</a:t>
            </a:r>
          </a:p>
          <a:p>
            <a:pPr algn="ctr" eaLnBrk="0" hangingPunct="0">
              <a:defRPr/>
            </a:pPr>
            <a:r>
              <a:rPr lang="fr-BE" sz="800" dirty="0">
                <a:solidFill>
                  <a:srgbClr val="FFFFFF"/>
                </a:solidFill>
              </a:rPr>
              <a:t>Tout est rejeté à l’égout, bassin d’orage</a:t>
            </a:r>
          </a:p>
        </p:txBody>
      </p:sp>
      <p:sp>
        <p:nvSpPr>
          <p:cNvPr id="7" name="Ellipse 6"/>
          <p:cNvSpPr/>
          <p:nvPr/>
        </p:nvSpPr>
        <p:spPr>
          <a:xfrm>
            <a:off x="3910013" y="1268413"/>
            <a:ext cx="1260475" cy="126047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fr-BE" sz="1000" dirty="0">
                <a:solidFill>
                  <a:srgbClr val="FFFFFF"/>
                </a:solidFill>
              </a:rPr>
              <a:t>Urbanisation</a:t>
            </a:r>
          </a:p>
          <a:p>
            <a:pPr algn="ctr" eaLnBrk="0" hangingPunct="0">
              <a:defRPr/>
            </a:pPr>
            <a:endParaRPr lang="fr-BE" sz="800" dirty="0">
              <a:solidFill>
                <a:srgbClr val="FFFFFF"/>
              </a:solidFill>
            </a:endParaRPr>
          </a:p>
          <a:p>
            <a:pPr algn="ctr" eaLnBrk="0" hangingPunct="0">
              <a:defRPr/>
            </a:pPr>
            <a:r>
              <a:rPr lang="fr-BE" sz="800" dirty="0">
                <a:solidFill>
                  <a:srgbClr val="FFFFFF"/>
                </a:solidFill>
              </a:rPr>
              <a:t>Voiries, constructions</a:t>
            </a:r>
          </a:p>
        </p:txBody>
      </p:sp>
      <p:sp>
        <p:nvSpPr>
          <p:cNvPr id="4106" name="ZoneTexte 4"/>
          <p:cNvSpPr txBox="1">
            <a:spLocks noChangeArrowheads="1"/>
          </p:cNvSpPr>
          <p:nvPr/>
        </p:nvSpPr>
        <p:spPr bwMode="auto">
          <a:xfrm>
            <a:off x="539750" y="2636838"/>
            <a:ext cx="7777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400">
                <a:latin typeface="Century Gothic" pitchFamily="34" charset="0"/>
              </a:rPr>
              <a:t>PAS OU PEU DE DIALOGUE ENTRE LES ELEMENTS</a:t>
            </a:r>
          </a:p>
        </p:txBody>
      </p:sp>
      <p:sp>
        <p:nvSpPr>
          <p:cNvPr id="4107" name="ZoneTexte 9"/>
          <p:cNvSpPr txBox="1">
            <a:spLocks noChangeArrowheads="1"/>
          </p:cNvSpPr>
          <p:nvPr/>
        </p:nvSpPr>
        <p:spPr bwMode="auto">
          <a:xfrm rot="-2853243">
            <a:off x="3163094" y="3836194"/>
            <a:ext cx="8223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000">
                <a:solidFill>
                  <a:srgbClr val="FFFFFF"/>
                </a:solidFill>
                <a:latin typeface="Century Gothic" pitchFamily="34" charset="0"/>
              </a:rPr>
              <a:t>Réserves</a:t>
            </a:r>
          </a:p>
        </p:txBody>
      </p:sp>
      <p:sp>
        <p:nvSpPr>
          <p:cNvPr id="4108" name="ZoneTexte 18"/>
          <p:cNvSpPr txBox="1">
            <a:spLocks noChangeArrowheads="1"/>
          </p:cNvSpPr>
          <p:nvPr/>
        </p:nvSpPr>
        <p:spPr bwMode="auto">
          <a:xfrm>
            <a:off x="3923928" y="5703059"/>
            <a:ext cx="100831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000" dirty="0" smtClean="0">
                <a:solidFill>
                  <a:srgbClr val="FFFFFF"/>
                </a:solidFill>
                <a:latin typeface="Century Gothic" pitchFamily="34" charset="0"/>
              </a:rPr>
              <a:t>Urbanisation</a:t>
            </a:r>
            <a:endParaRPr lang="fr-BE" altLang="fr-FR" sz="1000" dirty="0">
              <a:solidFill>
                <a:srgbClr val="FFFFFF"/>
              </a:solidFill>
              <a:latin typeface="Century Gothic" pitchFamily="34" charset="0"/>
            </a:endParaRPr>
          </a:p>
        </p:txBody>
      </p:sp>
      <p:sp>
        <p:nvSpPr>
          <p:cNvPr id="4109" name="ZoneTexte 19"/>
          <p:cNvSpPr txBox="1">
            <a:spLocks noChangeArrowheads="1"/>
          </p:cNvSpPr>
          <p:nvPr/>
        </p:nvSpPr>
        <p:spPr bwMode="auto">
          <a:xfrm>
            <a:off x="4067175" y="4292600"/>
            <a:ext cx="76041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000" dirty="0">
                <a:solidFill>
                  <a:srgbClr val="FFFFFF"/>
                </a:solidFill>
                <a:latin typeface="Century Gothic" pitchFamily="34" charset="0"/>
              </a:rPr>
              <a:t>Espaces publics intégrés</a:t>
            </a:r>
          </a:p>
        </p:txBody>
      </p:sp>
      <p:sp>
        <p:nvSpPr>
          <p:cNvPr id="4110" name="ZoneTexte 27"/>
          <p:cNvSpPr txBox="1">
            <a:spLocks noChangeArrowheads="1"/>
          </p:cNvSpPr>
          <p:nvPr/>
        </p:nvSpPr>
        <p:spPr bwMode="auto">
          <a:xfrm rot="-2853243">
            <a:off x="3448050" y="4603751"/>
            <a:ext cx="822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000">
                <a:solidFill>
                  <a:srgbClr val="FFFFFF"/>
                </a:solidFill>
                <a:latin typeface="Century Gothic" pitchFamily="34" charset="0"/>
              </a:rPr>
              <a:t>Corridors verts</a:t>
            </a:r>
          </a:p>
        </p:txBody>
      </p:sp>
      <p:sp>
        <p:nvSpPr>
          <p:cNvPr id="4111" name="ZoneTexte 9"/>
          <p:cNvSpPr txBox="1">
            <a:spLocks noChangeArrowheads="1"/>
          </p:cNvSpPr>
          <p:nvPr/>
        </p:nvSpPr>
        <p:spPr bwMode="auto">
          <a:xfrm rot="2464793">
            <a:off x="4922838" y="3903663"/>
            <a:ext cx="822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000">
                <a:solidFill>
                  <a:srgbClr val="FFFFFF"/>
                </a:solidFill>
                <a:latin typeface="Century Gothic" pitchFamily="34" charset="0"/>
              </a:rPr>
              <a:t>Rivières, lacs</a:t>
            </a:r>
          </a:p>
        </p:txBody>
      </p:sp>
      <p:sp>
        <p:nvSpPr>
          <p:cNvPr id="33" name="Flèche vers le bas 32"/>
          <p:cNvSpPr/>
          <p:nvPr/>
        </p:nvSpPr>
        <p:spPr>
          <a:xfrm>
            <a:off x="4348163" y="3051175"/>
            <a:ext cx="358775" cy="417513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fr-BE"/>
          </a:p>
        </p:txBody>
      </p:sp>
      <p:sp>
        <p:nvSpPr>
          <p:cNvPr id="4113" name="ZoneTexte 28"/>
          <p:cNvSpPr txBox="1">
            <a:spLocks noChangeArrowheads="1"/>
          </p:cNvSpPr>
          <p:nvPr/>
        </p:nvSpPr>
        <p:spPr bwMode="auto">
          <a:xfrm>
            <a:off x="539750" y="6205538"/>
            <a:ext cx="7777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400" dirty="0">
                <a:latin typeface="Century Gothic" pitchFamily="34" charset="0"/>
              </a:rPr>
              <a:t>APPROCHE INTEGREE - SUPPORT A LA CONCEPTION</a:t>
            </a:r>
          </a:p>
        </p:txBody>
      </p:sp>
      <p:sp>
        <p:nvSpPr>
          <p:cNvPr id="39" name="Rectangle avec flèche vers la gauche 38"/>
          <p:cNvSpPr/>
          <p:nvPr/>
        </p:nvSpPr>
        <p:spPr>
          <a:xfrm>
            <a:off x="4929188" y="4652963"/>
            <a:ext cx="3417887" cy="792162"/>
          </a:xfrm>
          <a:prstGeom prst="leftArrowCallout">
            <a:avLst>
              <a:gd name="adj1" fmla="val 21022"/>
              <a:gd name="adj2" fmla="val 23427"/>
              <a:gd name="adj3" fmla="val 47815"/>
              <a:gd name="adj4" fmla="val 78505"/>
            </a:avLst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eaLnBrk="0" hangingPunct="0">
              <a:defRPr/>
            </a:pPr>
            <a:r>
              <a:rPr lang="fr-BE" sz="1000" dirty="0">
                <a:solidFill>
                  <a:srgbClr val="333333"/>
                </a:solidFill>
                <a:latin typeface="Century Gothic" panose="020B0502020202020204" pitchFamily="34" charset="0"/>
              </a:rPr>
              <a:t>Noues drainantes </a:t>
            </a:r>
          </a:p>
          <a:p>
            <a:pPr eaLnBrk="0" hangingPunct="0">
              <a:defRPr/>
            </a:pPr>
            <a:r>
              <a:rPr lang="fr-BE" sz="1000" dirty="0">
                <a:solidFill>
                  <a:srgbClr val="333333"/>
                </a:solidFill>
                <a:latin typeface="Century Gothic" panose="020B0502020202020204" pitchFamily="34" charset="0"/>
              </a:rPr>
              <a:t>Plan d’eau, bassin de rétention</a:t>
            </a:r>
          </a:p>
          <a:p>
            <a:pPr eaLnBrk="0" hangingPunct="0">
              <a:defRPr/>
            </a:pPr>
            <a:r>
              <a:rPr lang="fr-BE" sz="1000" dirty="0">
                <a:solidFill>
                  <a:srgbClr val="333333"/>
                </a:solidFill>
                <a:latin typeface="Century Gothic" panose="020B0502020202020204" pitchFamily="34" charset="0"/>
              </a:rPr>
              <a:t>Régulation grandes inondations</a:t>
            </a:r>
          </a:p>
          <a:p>
            <a:pPr eaLnBrk="0" hangingPunct="0">
              <a:defRPr/>
            </a:pPr>
            <a:r>
              <a:rPr lang="fr-BE" sz="1000" dirty="0">
                <a:solidFill>
                  <a:srgbClr val="333333"/>
                </a:solidFill>
                <a:latin typeface="Century Gothic" panose="020B0502020202020204" pitchFamily="34" charset="0"/>
              </a:rPr>
              <a:t>Matériaux perméables </a:t>
            </a:r>
          </a:p>
        </p:txBody>
      </p:sp>
      <p:sp>
        <p:nvSpPr>
          <p:cNvPr id="43" name="Rectangle avec flèche vers la droite 42"/>
          <p:cNvSpPr/>
          <p:nvPr/>
        </p:nvSpPr>
        <p:spPr>
          <a:xfrm>
            <a:off x="2051050" y="4868863"/>
            <a:ext cx="1728788" cy="461962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0608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fr-BE" altLang="fr-FR" sz="1200" dirty="0">
                <a:solidFill>
                  <a:srgbClr val="333333"/>
                </a:solidFill>
                <a:latin typeface="Century Gothic" pitchFamily="34" charset="0"/>
              </a:rPr>
              <a:t>Mobilité douce</a:t>
            </a:r>
          </a:p>
        </p:txBody>
      </p:sp>
      <p:sp>
        <p:nvSpPr>
          <p:cNvPr id="21" name="ZoneTexte 19"/>
          <p:cNvSpPr txBox="1">
            <a:spLocks noChangeArrowheads="1"/>
          </p:cNvSpPr>
          <p:nvPr/>
        </p:nvSpPr>
        <p:spPr bwMode="auto">
          <a:xfrm>
            <a:off x="4139952" y="3739098"/>
            <a:ext cx="7604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000" dirty="0" smtClean="0">
                <a:solidFill>
                  <a:srgbClr val="FFFFFF"/>
                </a:solidFill>
                <a:latin typeface="Century Gothic" pitchFamily="34" charset="0"/>
              </a:rPr>
              <a:t>Fond de vallée  humide</a:t>
            </a:r>
            <a:endParaRPr lang="fr-BE" altLang="fr-FR" sz="1000" dirty="0">
              <a:solidFill>
                <a:srgbClr val="FFFFFF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cteur droit 2"/>
          <p:cNvCxnSpPr/>
          <p:nvPr/>
        </p:nvCxnSpPr>
        <p:spPr>
          <a:xfrm>
            <a:off x="8748713" y="188913"/>
            <a:ext cx="0" cy="63357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23" name="ZoneTexte 4"/>
          <p:cNvSpPr txBox="1">
            <a:spLocks noChangeArrowheads="1"/>
          </p:cNvSpPr>
          <p:nvPr/>
        </p:nvSpPr>
        <p:spPr bwMode="auto">
          <a:xfrm rot="-5400000">
            <a:off x="6096795" y="2840831"/>
            <a:ext cx="5688012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BE" altLang="fr-FR" sz="1900">
                <a:latin typeface="Century Gothic" pitchFamily="34" charset="0"/>
              </a:rPr>
              <a:t>Etude de cas – Site de la Sucrerie de Genappe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395288" y="444500"/>
            <a:ext cx="77771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fr-BE" sz="2400" dirty="0">
                <a:solidFill>
                  <a:schemeClr val="bg1">
                    <a:lumMod val="75000"/>
                  </a:schemeClr>
                </a:solidFill>
              </a:rPr>
              <a:t>Etude de cas – Site de la Sucrerie de Genappe</a:t>
            </a:r>
          </a:p>
        </p:txBody>
      </p:sp>
      <p:pic>
        <p:nvPicPr>
          <p:cNvPr id="5127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863" y="1073150"/>
            <a:ext cx="4103687" cy="547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ZoneTexte 8"/>
          <p:cNvSpPr txBox="1">
            <a:spLocks noChangeArrowheads="1"/>
          </p:cNvSpPr>
          <p:nvPr/>
        </p:nvSpPr>
        <p:spPr bwMode="auto">
          <a:xfrm>
            <a:off x="468313" y="4581525"/>
            <a:ext cx="36718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fr-BE" altLang="fr-FR" sz="1200" dirty="0">
                <a:solidFill>
                  <a:srgbClr val="00B0F0"/>
                </a:solidFill>
                <a:latin typeface="Century Gothic" pitchFamily="34" charset="0"/>
              </a:rPr>
              <a:t>Vallée de la Dyle, </a:t>
            </a:r>
            <a:r>
              <a:rPr lang="fr-BE" altLang="fr-FR" sz="1200" dirty="0" err="1">
                <a:solidFill>
                  <a:srgbClr val="00B0F0"/>
                </a:solidFill>
                <a:latin typeface="Century Gothic" pitchFamily="34" charset="0"/>
              </a:rPr>
              <a:t>Fonteny</a:t>
            </a:r>
            <a:r>
              <a:rPr lang="fr-BE" altLang="fr-FR" sz="1200" dirty="0">
                <a:solidFill>
                  <a:srgbClr val="00B0F0"/>
                </a:solidFill>
                <a:latin typeface="Century Gothic" pitchFamily="34" charset="0"/>
              </a:rPr>
              <a:t> plan d’eau</a:t>
            </a:r>
          </a:p>
        </p:txBody>
      </p:sp>
      <p:sp>
        <p:nvSpPr>
          <p:cNvPr id="5129" name="ZoneTexte 10"/>
          <p:cNvSpPr txBox="1">
            <a:spLocks noChangeArrowheads="1"/>
          </p:cNvSpPr>
          <p:nvPr/>
        </p:nvSpPr>
        <p:spPr bwMode="auto">
          <a:xfrm>
            <a:off x="468313" y="4797425"/>
            <a:ext cx="36718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fr-BE" altLang="fr-FR" sz="1200" dirty="0" smtClean="0">
                <a:solidFill>
                  <a:schemeClr val="bg1">
                    <a:lumMod val="75000"/>
                  </a:schemeClr>
                </a:solidFill>
                <a:latin typeface="Century Gothic" pitchFamily="34" charset="0"/>
              </a:rPr>
              <a:t>Espaces verts : </a:t>
            </a:r>
            <a:r>
              <a:rPr lang="fr-BE" altLang="fr-FR" sz="1000" dirty="0" smtClean="0">
                <a:solidFill>
                  <a:schemeClr val="bg1">
                    <a:lumMod val="75000"/>
                  </a:schemeClr>
                </a:solidFill>
                <a:latin typeface="Century Gothic" pitchFamily="34" charset="0"/>
              </a:rPr>
              <a:t>Réserve naturelle de la sucrerie </a:t>
            </a:r>
          </a:p>
        </p:txBody>
      </p:sp>
      <p:sp>
        <p:nvSpPr>
          <p:cNvPr id="5130" name="ZoneTexte 11"/>
          <p:cNvSpPr txBox="1">
            <a:spLocks noChangeArrowheads="1"/>
          </p:cNvSpPr>
          <p:nvPr/>
        </p:nvSpPr>
        <p:spPr bwMode="auto">
          <a:xfrm>
            <a:off x="468313" y="5373688"/>
            <a:ext cx="36718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fr-BE" altLang="fr-FR" sz="1200">
                <a:solidFill>
                  <a:srgbClr val="C00000"/>
                </a:solidFill>
                <a:latin typeface="Century Gothic" pitchFamily="34" charset="0"/>
              </a:rPr>
              <a:t>Bâti existant, Genappe, Loupoigne</a:t>
            </a:r>
          </a:p>
        </p:txBody>
      </p:sp>
      <p:sp>
        <p:nvSpPr>
          <p:cNvPr id="5131" name="ZoneTexte 12"/>
          <p:cNvSpPr txBox="1">
            <a:spLocks noChangeArrowheads="1"/>
          </p:cNvSpPr>
          <p:nvPr/>
        </p:nvSpPr>
        <p:spPr bwMode="auto">
          <a:xfrm>
            <a:off x="468313" y="5589588"/>
            <a:ext cx="36718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fr-BE" altLang="fr-FR" sz="1200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Site de la sucrerie (friche industrielle)</a:t>
            </a:r>
          </a:p>
        </p:txBody>
      </p:sp>
      <p:sp>
        <p:nvSpPr>
          <p:cNvPr id="5132" name="ZoneTexte 13"/>
          <p:cNvSpPr txBox="1">
            <a:spLocks noChangeArrowheads="1"/>
          </p:cNvSpPr>
          <p:nvPr/>
        </p:nvSpPr>
        <p:spPr bwMode="auto">
          <a:xfrm>
            <a:off x="468313" y="4983163"/>
            <a:ext cx="3671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fr-BE" altLang="fr-FR" sz="1000" dirty="0" smtClean="0">
                <a:solidFill>
                  <a:schemeClr val="bg1">
                    <a:lumMod val="75000"/>
                  </a:schemeClr>
                </a:solidFill>
                <a:latin typeface="Century Gothic" pitchFamily="34" charset="0"/>
              </a:rPr>
              <a:t>                                        Parc de la maison du Directeur </a:t>
            </a:r>
          </a:p>
        </p:txBody>
      </p:sp>
      <p:sp>
        <p:nvSpPr>
          <p:cNvPr id="5133" name="ZoneTexte 15"/>
          <p:cNvSpPr txBox="1">
            <a:spLocks noChangeArrowheads="1"/>
          </p:cNvSpPr>
          <p:nvPr/>
        </p:nvSpPr>
        <p:spPr bwMode="auto">
          <a:xfrm>
            <a:off x="468313" y="5157788"/>
            <a:ext cx="3671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fr-BE" altLang="fr-FR" sz="1000" dirty="0" smtClean="0">
                <a:solidFill>
                  <a:schemeClr val="bg1">
                    <a:lumMod val="75000"/>
                  </a:schemeClr>
                </a:solidFill>
                <a:latin typeface="Century Gothic" pitchFamily="34" charset="0"/>
              </a:rPr>
              <a:t>                                        Parc de la Dyle</a:t>
            </a:r>
          </a:p>
        </p:txBody>
      </p:sp>
      <p:sp>
        <p:nvSpPr>
          <p:cNvPr id="14" name="ZoneTexte 8"/>
          <p:cNvSpPr txBox="1">
            <a:spLocks noChangeArrowheads="1"/>
          </p:cNvSpPr>
          <p:nvPr/>
        </p:nvSpPr>
        <p:spPr bwMode="auto">
          <a:xfrm>
            <a:off x="241300" y="4149725"/>
            <a:ext cx="3671888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spcBef>
                <a:spcPct val="0"/>
              </a:spcBef>
              <a:buFont typeface="Arial" charset="0"/>
              <a:buNone/>
              <a:defRPr/>
            </a:pPr>
            <a:r>
              <a:rPr lang="fr-BE" altLang="fr-FR" sz="1400" i="0" dirty="0" smtClean="0">
                <a:solidFill>
                  <a:schemeClr val="bg1">
                    <a:lumMod val="75000"/>
                  </a:schemeClr>
                </a:solidFill>
                <a:latin typeface="Century Gothic" pitchFamily="34" charset="0"/>
              </a:rPr>
              <a:t>LA SITUATION </a:t>
            </a:r>
            <a:r>
              <a:rPr lang="fr-BE" altLang="fr-FR" sz="1400" i="0" dirty="0" smtClean="0">
                <a:solidFill>
                  <a:schemeClr val="bg1">
                    <a:lumMod val="75000"/>
                  </a:schemeClr>
                </a:solidFill>
                <a:latin typeface="Century Gothic" pitchFamily="34" charset="0"/>
              </a:rPr>
              <a:t> EXISTANTE :</a:t>
            </a:r>
            <a:endParaRPr lang="fr-BE" altLang="fr-FR" sz="1400" i="0" dirty="0" smtClean="0">
              <a:solidFill>
                <a:schemeClr val="bg1">
                  <a:lumMod val="7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5135" name="ZoneTexte 12"/>
          <p:cNvSpPr txBox="1">
            <a:spLocks noChangeArrowheads="1"/>
          </p:cNvSpPr>
          <p:nvPr/>
        </p:nvSpPr>
        <p:spPr bwMode="auto">
          <a:xfrm>
            <a:off x="468313" y="5805488"/>
            <a:ext cx="36718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fr-BE" altLang="fr-FR" sz="1200">
                <a:solidFill>
                  <a:srgbClr val="333333"/>
                </a:solidFill>
                <a:latin typeface="Century Gothic" pitchFamily="34" charset="0"/>
              </a:rPr>
              <a:t>Réseau viaire existant principaux</a:t>
            </a:r>
          </a:p>
        </p:txBody>
      </p:sp>
      <p:sp>
        <p:nvSpPr>
          <p:cNvPr id="5" name="Forme libre 4"/>
          <p:cNvSpPr/>
          <p:nvPr/>
        </p:nvSpPr>
        <p:spPr>
          <a:xfrm>
            <a:off x="4775200" y="1098550"/>
            <a:ext cx="2330450" cy="4851400"/>
          </a:xfrm>
          <a:custGeom>
            <a:avLst/>
            <a:gdLst>
              <a:gd name="connsiteX0" fmla="*/ 0 w 2330450"/>
              <a:gd name="connsiteY0" fmla="*/ 0 h 4967333"/>
              <a:gd name="connsiteX1" fmla="*/ 19050 w 2330450"/>
              <a:gd name="connsiteY1" fmla="*/ 31750 h 4967333"/>
              <a:gd name="connsiteX2" fmla="*/ 38100 w 2330450"/>
              <a:gd name="connsiteY2" fmla="*/ 69850 h 4967333"/>
              <a:gd name="connsiteX3" fmla="*/ 76200 w 2330450"/>
              <a:gd name="connsiteY3" fmla="*/ 107950 h 4967333"/>
              <a:gd name="connsiteX4" fmla="*/ 82550 w 2330450"/>
              <a:gd name="connsiteY4" fmla="*/ 127000 h 4967333"/>
              <a:gd name="connsiteX5" fmla="*/ 120650 w 2330450"/>
              <a:gd name="connsiteY5" fmla="*/ 158750 h 4967333"/>
              <a:gd name="connsiteX6" fmla="*/ 127000 w 2330450"/>
              <a:gd name="connsiteY6" fmla="*/ 177800 h 4967333"/>
              <a:gd name="connsiteX7" fmla="*/ 139700 w 2330450"/>
              <a:gd name="connsiteY7" fmla="*/ 203200 h 4967333"/>
              <a:gd name="connsiteX8" fmla="*/ 184150 w 2330450"/>
              <a:gd name="connsiteY8" fmla="*/ 260350 h 4967333"/>
              <a:gd name="connsiteX9" fmla="*/ 203200 w 2330450"/>
              <a:gd name="connsiteY9" fmla="*/ 273050 h 4967333"/>
              <a:gd name="connsiteX10" fmla="*/ 241300 w 2330450"/>
              <a:gd name="connsiteY10" fmla="*/ 304800 h 4967333"/>
              <a:gd name="connsiteX11" fmla="*/ 254000 w 2330450"/>
              <a:gd name="connsiteY11" fmla="*/ 323850 h 4967333"/>
              <a:gd name="connsiteX12" fmla="*/ 273050 w 2330450"/>
              <a:gd name="connsiteY12" fmla="*/ 336550 h 4967333"/>
              <a:gd name="connsiteX13" fmla="*/ 298450 w 2330450"/>
              <a:gd name="connsiteY13" fmla="*/ 374650 h 4967333"/>
              <a:gd name="connsiteX14" fmla="*/ 311150 w 2330450"/>
              <a:gd name="connsiteY14" fmla="*/ 393700 h 4967333"/>
              <a:gd name="connsiteX15" fmla="*/ 349250 w 2330450"/>
              <a:gd name="connsiteY15" fmla="*/ 419100 h 4967333"/>
              <a:gd name="connsiteX16" fmla="*/ 381000 w 2330450"/>
              <a:gd name="connsiteY16" fmla="*/ 457200 h 4967333"/>
              <a:gd name="connsiteX17" fmla="*/ 419100 w 2330450"/>
              <a:gd name="connsiteY17" fmla="*/ 488950 h 4967333"/>
              <a:gd name="connsiteX18" fmla="*/ 425450 w 2330450"/>
              <a:gd name="connsiteY18" fmla="*/ 508000 h 4967333"/>
              <a:gd name="connsiteX19" fmla="*/ 463550 w 2330450"/>
              <a:gd name="connsiteY19" fmla="*/ 539750 h 4967333"/>
              <a:gd name="connsiteX20" fmla="*/ 482600 w 2330450"/>
              <a:gd name="connsiteY20" fmla="*/ 558800 h 4967333"/>
              <a:gd name="connsiteX21" fmla="*/ 520700 w 2330450"/>
              <a:gd name="connsiteY21" fmla="*/ 584200 h 4967333"/>
              <a:gd name="connsiteX22" fmla="*/ 539750 w 2330450"/>
              <a:gd name="connsiteY22" fmla="*/ 622300 h 4967333"/>
              <a:gd name="connsiteX23" fmla="*/ 546100 w 2330450"/>
              <a:gd name="connsiteY23" fmla="*/ 641350 h 4967333"/>
              <a:gd name="connsiteX24" fmla="*/ 577850 w 2330450"/>
              <a:gd name="connsiteY24" fmla="*/ 679450 h 4967333"/>
              <a:gd name="connsiteX25" fmla="*/ 596900 w 2330450"/>
              <a:gd name="connsiteY25" fmla="*/ 692150 h 4967333"/>
              <a:gd name="connsiteX26" fmla="*/ 609600 w 2330450"/>
              <a:gd name="connsiteY26" fmla="*/ 711200 h 4967333"/>
              <a:gd name="connsiteX27" fmla="*/ 647700 w 2330450"/>
              <a:gd name="connsiteY27" fmla="*/ 742950 h 4967333"/>
              <a:gd name="connsiteX28" fmla="*/ 698500 w 2330450"/>
              <a:gd name="connsiteY28" fmla="*/ 787400 h 4967333"/>
              <a:gd name="connsiteX29" fmla="*/ 717550 w 2330450"/>
              <a:gd name="connsiteY29" fmla="*/ 800100 h 4967333"/>
              <a:gd name="connsiteX30" fmla="*/ 736600 w 2330450"/>
              <a:gd name="connsiteY30" fmla="*/ 812800 h 4967333"/>
              <a:gd name="connsiteX31" fmla="*/ 768350 w 2330450"/>
              <a:gd name="connsiteY31" fmla="*/ 825500 h 4967333"/>
              <a:gd name="connsiteX32" fmla="*/ 787400 w 2330450"/>
              <a:gd name="connsiteY32" fmla="*/ 838200 h 4967333"/>
              <a:gd name="connsiteX33" fmla="*/ 825500 w 2330450"/>
              <a:gd name="connsiteY33" fmla="*/ 850900 h 4967333"/>
              <a:gd name="connsiteX34" fmla="*/ 882650 w 2330450"/>
              <a:gd name="connsiteY34" fmla="*/ 895350 h 4967333"/>
              <a:gd name="connsiteX35" fmla="*/ 895350 w 2330450"/>
              <a:gd name="connsiteY35" fmla="*/ 914400 h 4967333"/>
              <a:gd name="connsiteX36" fmla="*/ 965200 w 2330450"/>
              <a:gd name="connsiteY36" fmla="*/ 933450 h 4967333"/>
              <a:gd name="connsiteX37" fmla="*/ 1003300 w 2330450"/>
              <a:gd name="connsiteY37" fmla="*/ 946150 h 4967333"/>
              <a:gd name="connsiteX38" fmla="*/ 1060450 w 2330450"/>
              <a:gd name="connsiteY38" fmla="*/ 971550 h 4967333"/>
              <a:gd name="connsiteX39" fmla="*/ 1079500 w 2330450"/>
              <a:gd name="connsiteY39" fmla="*/ 977900 h 4967333"/>
              <a:gd name="connsiteX40" fmla="*/ 1098550 w 2330450"/>
              <a:gd name="connsiteY40" fmla="*/ 984250 h 4967333"/>
              <a:gd name="connsiteX41" fmla="*/ 1149350 w 2330450"/>
              <a:gd name="connsiteY41" fmla="*/ 1009650 h 4967333"/>
              <a:gd name="connsiteX42" fmla="*/ 1193800 w 2330450"/>
              <a:gd name="connsiteY42" fmla="*/ 1016000 h 4967333"/>
              <a:gd name="connsiteX43" fmla="*/ 1244600 w 2330450"/>
              <a:gd name="connsiteY43" fmla="*/ 1028700 h 4967333"/>
              <a:gd name="connsiteX44" fmla="*/ 1263650 w 2330450"/>
              <a:gd name="connsiteY44" fmla="*/ 1035050 h 4967333"/>
              <a:gd name="connsiteX45" fmla="*/ 1289050 w 2330450"/>
              <a:gd name="connsiteY45" fmla="*/ 1041400 h 4967333"/>
              <a:gd name="connsiteX46" fmla="*/ 1308100 w 2330450"/>
              <a:gd name="connsiteY46" fmla="*/ 1054100 h 4967333"/>
              <a:gd name="connsiteX47" fmla="*/ 1422400 w 2330450"/>
              <a:gd name="connsiteY47" fmla="*/ 1073150 h 4967333"/>
              <a:gd name="connsiteX48" fmla="*/ 1460500 w 2330450"/>
              <a:gd name="connsiteY48" fmla="*/ 1079500 h 4967333"/>
              <a:gd name="connsiteX49" fmla="*/ 1511300 w 2330450"/>
              <a:gd name="connsiteY49" fmla="*/ 1085850 h 4967333"/>
              <a:gd name="connsiteX50" fmla="*/ 1549400 w 2330450"/>
              <a:gd name="connsiteY50" fmla="*/ 1104900 h 4967333"/>
              <a:gd name="connsiteX51" fmla="*/ 1568450 w 2330450"/>
              <a:gd name="connsiteY51" fmla="*/ 1117600 h 4967333"/>
              <a:gd name="connsiteX52" fmla="*/ 1587500 w 2330450"/>
              <a:gd name="connsiteY52" fmla="*/ 1123950 h 4967333"/>
              <a:gd name="connsiteX53" fmla="*/ 1625600 w 2330450"/>
              <a:gd name="connsiteY53" fmla="*/ 1149350 h 4967333"/>
              <a:gd name="connsiteX54" fmla="*/ 1676400 w 2330450"/>
              <a:gd name="connsiteY54" fmla="*/ 1162050 h 4967333"/>
              <a:gd name="connsiteX55" fmla="*/ 1695450 w 2330450"/>
              <a:gd name="connsiteY55" fmla="*/ 1174750 h 4967333"/>
              <a:gd name="connsiteX56" fmla="*/ 1701800 w 2330450"/>
              <a:gd name="connsiteY56" fmla="*/ 1193800 h 4967333"/>
              <a:gd name="connsiteX57" fmla="*/ 1720850 w 2330450"/>
              <a:gd name="connsiteY57" fmla="*/ 1200150 h 4967333"/>
              <a:gd name="connsiteX58" fmla="*/ 1739900 w 2330450"/>
              <a:gd name="connsiteY58" fmla="*/ 1212850 h 4967333"/>
              <a:gd name="connsiteX59" fmla="*/ 1797050 w 2330450"/>
              <a:gd name="connsiteY59" fmla="*/ 1225550 h 4967333"/>
              <a:gd name="connsiteX60" fmla="*/ 1816100 w 2330450"/>
              <a:gd name="connsiteY60" fmla="*/ 1231900 h 4967333"/>
              <a:gd name="connsiteX61" fmla="*/ 1841500 w 2330450"/>
              <a:gd name="connsiteY61" fmla="*/ 1238250 h 4967333"/>
              <a:gd name="connsiteX62" fmla="*/ 1879600 w 2330450"/>
              <a:gd name="connsiteY62" fmla="*/ 1263650 h 4967333"/>
              <a:gd name="connsiteX63" fmla="*/ 1898650 w 2330450"/>
              <a:gd name="connsiteY63" fmla="*/ 1270000 h 4967333"/>
              <a:gd name="connsiteX64" fmla="*/ 1943100 w 2330450"/>
              <a:gd name="connsiteY64" fmla="*/ 1289050 h 4967333"/>
              <a:gd name="connsiteX65" fmla="*/ 1962150 w 2330450"/>
              <a:gd name="connsiteY65" fmla="*/ 1301750 h 4967333"/>
              <a:gd name="connsiteX66" fmla="*/ 1981200 w 2330450"/>
              <a:gd name="connsiteY66" fmla="*/ 1308100 h 4967333"/>
              <a:gd name="connsiteX67" fmla="*/ 2019300 w 2330450"/>
              <a:gd name="connsiteY67" fmla="*/ 1346200 h 4967333"/>
              <a:gd name="connsiteX68" fmla="*/ 2044700 w 2330450"/>
              <a:gd name="connsiteY68" fmla="*/ 1403350 h 4967333"/>
              <a:gd name="connsiteX69" fmla="*/ 2082800 w 2330450"/>
              <a:gd name="connsiteY69" fmla="*/ 1441450 h 4967333"/>
              <a:gd name="connsiteX70" fmla="*/ 2120900 w 2330450"/>
              <a:gd name="connsiteY70" fmla="*/ 1498600 h 4967333"/>
              <a:gd name="connsiteX71" fmla="*/ 2133600 w 2330450"/>
              <a:gd name="connsiteY71" fmla="*/ 1517650 h 4967333"/>
              <a:gd name="connsiteX72" fmla="*/ 2165350 w 2330450"/>
              <a:gd name="connsiteY72" fmla="*/ 1574800 h 4967333"/>
              <a:gd name="connsiteX73" fmla="*/ 2184400 w 2330450"/>
              <a:gd name="connsiteY73" fmla="*/ 1587500 h 4967333"/>
              <a:gd name="connsiteX74" fmla="*/ 2203450 w 2330450"/>
              <a:gd name="connsiteY74" fmla="*/ 1625600 h 4967333"/>
              <a:gd name="connsiteX75" fmla="*/ 2216150 w 2330450"/>
              <a:gd name="connsiteY75" fmla="*/ 1644650 h 4967333"/>
              <a:gd name="connsiteX76" fmla="*/ 2228850 w 2330450"/>
              <a:gd name="connsiteY76" fmla="*/ 1682750 h 4967333"/>
              <a:gd name="connsiteX77" fmla="*/ 2260600 w 2330450"/>
              <a:gd name="connsiteY77" fmla="*/ 1720850 h 4967333"/>
              <a:gd name="connsiteX78" fmla="*/ 2241550 w 2330450"/>
              <a:gd name="connsiteY78" fmla="*/ 1758950 h 4967333"/>
              <a:gd name="connsiteX79" fmla="*/ 2273300 w 2330450"/>
              <a:gd name="connsiteY79" fmla="*/ 1816100 h 4967333"/>
              <a:gd name="connsiteX80" fmla="*/ 2292350 w 2330450"/>
              <a:gd name="connsiteY80" fmla="*/ 1879600 h 4967333"/>
              <a:gd name="connsiteX81" fmla="*/ 2305050 w 2330450"/>
              <a:gd name="connsiteY81" fmla="*/ 1930400 h 4967333"/>
              <a:gd name="connsiteX82" fmla="*/ 2317750 w 2330450"/>
              <a:gd name="connsiteY82" fmla="*/ 1955800 h 4967333"/>
              <a:gd name="connsiteX83" fmla="*/ 2330450 w 2330450"/>
              <a:gd name="connsiteY83" fmla="*/ 2082800 h 4967333"/>
              <a:gd name="connsiteX84" fmla="*/ 2324100 w 2330450"/>
              <a:gd name="connsiteY84" fmla="*/ 2146300 h 4967333"/>
              <a:gd name="connsiteX85" fmla="*/ 2311400 w 2330450"/>
              <a:gd name="connsiteY85" fmla="*/ 2190750 h 4967333"/>
              <a:gd name="connsiteX86" fmla="*/ 2305050 w 2330450"/>
              <a:gd name="connsiteY86" fmla="*/ 2222500 h 4967333"/>
              <a:gd name="connsiteX87" fmla="*/ 2311400 w 2330450"/>
              <a:gd name="connsiteY87" fmla="*/ 2349500 h 4967333"/>
              <a:gd name="connsiteX88" fmla="*/ 2317750 w 2330450"/>
              <a:gd name="connsiteY88" fmla="*/ 2419350 h 4967333"/>
              <a:gd name="connsiteX89" fmla="*/ 2311400 w 2330450"/>
              <a:gd name="connsiteY89" fmla="*/ 2622550 h 4967333"/>
              <a:gd name="connsiteX90" fmla="*/ 2286000 w 2330450"/>
              <a:gd name="connsiteY90" fmla="*/ 2692400 h 4967333"/>
              <a:gd name="connsiteX91" fmla="*/ 2273300 w 2330450"/>
              <a:gd name="connsiteY91" fmla="*/ 2736850 h 4967333"/>
              <a:gd name="connsiteX92" fmla="*/ 2266950 w 2330450"/>
              <a:gd name="connsiteY92" fmla="*/ 2755900 h 4967333"/>
              <a:gd name="connsiteX93" fmla="*/ 2260600 w 2330450"/>
              <a:gd name="connsiteY93" fmla="*/ 2813050 h 4967333"/>
              <a:gd name="connsiteX94" fmla="*/ 2247900 w 2330450"/>
              <a:gd name="connsiteY94" fmla="*/ 2832100 h 4967333"/>
              <a:gd name="connsiteX95" fmla="*/ 2241550 w 2330450"/>
              <a:gd name="connsiteY95" fmla="*/ 2870200 h 4967333"/>
              <a:gd name="connsiteX96" fmla="*/ 2228850 w 2330450"/>
              <a:gd name="connsiteY96" fmla="*/ 2921000 h 4967333"/>
              <a:gd name="connsiteX97" fmla="*/ 2235200 w 2330450"/>
              <a:gd name="connsiteY97" fmla="*/ 3086100 h 4967333"/>
              <a:gd name="connsiteX98" fmla="*/ 2235200 w 2330450"/>
              <a:gd name="connsiteY98" fmla="*/ 3181350 h 4967333"/>
              <a:gd name="connsiteX99" fmla="*/ 2222500 w 2330450"/>
              <a:gd name="connsiteY99" fmla="*/ 3397250 h 4967333"/>
              <a:gd name="connsiteX100" fmla="*/ 2216150 w 2330450"/>
              <a:gd name="connsiteY100" fmla="*/ 3416300 h 4967333"/>
              <a:gd name="connsiteX101" fmla="*/ 2203450 w 2330450"/>
              <a:gd name="connsiteY101" fmla="*/ 3435350 h 4967333"/>
              <a:gd name="connsiteX102" fmla="*/ 2197100 w 2330450"/>
              <a:gd name="connsiteY102" fmla="*/ 3473450 h 4967333"/>
              <a:gd name="connsiteX103" fmla="*/ 2190750 w 2330450"/>
              <a:gd name="connsiteY103" fmla="*/ 3492500 h 4967333"/>
              <a:gd name="connsiteX104" fmla="*/ 2178050 w 2330450"/>
              <a:gd name="connsiteY104" fmla="*/ 3625850 h 4967333"/>
              <a:gd name="connsiteX105" fmla="*/ 2171700 w 2330450"/>
              <a:gd name="connsiteY105" fmla="*/ 3689350 h 4967333"/>
              <a:gd name="connsiteX106" fmla="*/ 2165350 w 2330450"/>
              <a:gd name="connsiteY106" fmla="*/ 3727450 h 4967333"/>
              <a:gd name="connsiteX107" fmla="*/ 2152650 w 2330450"/>
              <a:gd name="connsiteY107" fmla="*/ 3841750 h 4967333"/>
              <a:gd name="connsiteX108" fmla="*/ 2146300 w 2330450"/>
              <a:gd name="connsiteY108" fmla="*/ 4089400 h 4967333"/>
              <a:gd name="connsiteX109" fmla="*/ 2139950 w 2330450"/>
              <a:gd name="connsiteY109" fmla="*/ 4171950 h 4967333"/>
              <a:gd name="connsiteX110" fmla="*/ 2133600 w 2330450"/>
              <a:gd name="connsiteY110" fmla="*/ 4432300 h 4967333"/>
              <a:gd name="connsiteX111" fmla="*/ 2127250 w 2330450"/>
              <a:gd name="connsiteY111" fmla="*/ 4476750 h 4967333"/>
              <a:gd name="connsiteX112" fmla="*/ 2114550 w 2330450"/>
              <a:gd name="connsiteY112" fmla="*/ 4673600 h 4967333"/>
              <a:gd name="connsiteX113" fmla="*/ 2108200 w 2330450"/>
              <a:gd name="connsiteY113" fmla="*/ 4711700 h 4967333"/>
              <a:gd name="connsiteX114" fmla="*/ 2101850 w 2330450"/>
              <a:gd name="connsiteY114" fmla="*/ 4864100 h 4967333"/>
              <a:gd name="connsiteX115" fmla="*/ 2095500 w 2330450"/>
              <a:gd name="connsiteY115" fmla="*/ 4921250 h 4967333"/>
              <a:gd name="connsiteX116" fmla="*/ 2089150 w 2330450"/>
              <a:gd name="connsiteY116" fmla="*/ 4965700 h 4967333"/>
              <a:gd name="connsiteX117" fmla="*/ 2101850 w 2330450"/>
              <a:gd name="connsiteY117" fmla="*/ 4927600 h 4967333"/>
              <a:gd name="connsiteX118" fmla="*/ 2101850 w 2330450"/>
              <a:gd name="connsiteY118" fmla="*/ 4902200 h 4967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2330450" h="4967333">
                <a:moveTo>
                  <a:pt x="0" y="0"/>
                </a:moveTo>
                <a:cubicBezTo>
                  <a:pt x="6350" y="10583"/>
                  <a:pt x="13530" y="20711"/>
                  <a:pt x="19050" y="31750"/>
                </a:cubicBezTo>
                <a:cubicBezTo>
                  <a:pt x="31659" y="56969"/>
                  <a:pt x="17302" y="46452"/>
                  <a:pt x="38100" y="69850"/>
                </a:cubicBezTo>
                <a:cubicBezTo>
                  <a:pt x="50032" y="83274"/>
                  <a:pt x="76200" y="107950"/>
                  <a:pt x="76200" y="107950"/>
                </a:cubicBezTo>
                <a:cubicBezTo>
                  <a:pt x="78317" y="114300"/>
                  <a:pt x="78837" y="121431"/>
                  <a:pt x="82550" y="127000"/>
                </a:cubicBezTo>
                <a:cubicBezTo>
                  <a:pt x="92329" y="141668"/>
                  <a:pt x="106593" y="149379"/>
                  <a:pt x="120650" y="158750"/>
                </a:cubicBezTo>
                <a:cubicBezTo>
                  <a:pt x="122767" y="165100"/>
                  <a:pt x="124363" y="171648"/>
                  <a:pt x="127000" y="177800"/>
                </a:cubicBezTo>
                <a:cubicBezTo>
                  <a:pt x="130729" y="186501"/>
                  <a:pt x="134830" y="195083"/>
                  <a:pt x="139700" y="203200"/>
                </a:cubicBezTo>
                <a:cubicBezTo>
                  <a:pt x="153860" y="226801"/>
                  <a:pt x="163851" y="243434"/>
                  <a:pt x="184150" y="260350"/>
                </a:cubicBezTo>
                <a:cubicBezTo>
                  <a:pt x="190013" y="265236"/>
                  <a:pt x="197337" y="268164"/>
                  <a:pt x="203200" y="273050"/>
                </a:cubicBezTo>
                <a:cubicBezTo>
                  <a:pt x="252093" y="313794"/>
                  <a:pt x="194002" y="273268"/>
                  <a:pt x="241300" y="304800"/>
                </a:cubicBezTo>
                <a:cubicBezTo>
                  <a:pt x="245533" y="311150"/>
                  <a:pt x="248604" y="318454"/>
                  <a:pt x="254000" y="323850"/>
                </a:cubicBezTo>
                <a:cubicBezTo>
                  <a:pt x="259396" y="329246"/>
                  <a:pt x="268024" y="330807"/>
                  <a:pt x="273050" y="336550"/>
                </a:cubicBezTo>
                <a:cubicBezTo>
                  <a:pt x="283101" y="348037"/>
                  <a:pt x="289983" y="361950"/>
                  <a:pt x="298450" y="374650"/>
                </a:cubicBezTo>
                <a:cubicBezTo>
                  <a:pt x="302683" y="381000"/>
                  <a:pt x="304800" y="389467"/>
                  <a:pt x="311150" y="393700"/>
                </a:cubicBezTo>
                <a:cubicBezTo>
                  <a:pt x="323850" y="402167"/>
                  <a:pt x="338457" y="408307"/>
                  <a:pt x="349250" y="419100"/>
                </a:cubicBezTo>
                <a:cubicBezTo>
                  <a:pt x="404905" y="474755"/>
                  <a:pt x="336797" y="404156"/>
                  <a:pt x="381000" y="457200"/>
                </a:cubicBezTo>
                <a:cubicBezTo>
                  <a:pt x="396279" y="475535"/>
                  <a:pt x="400369" y="476463"/>
                  <a:pt x="419100" y="488950"/>
                </a:cubicBezTo>
                <a:cubicBezTo>
                  <a:pt x="421217" y="495300"/>
                  <a:pt x="421737" y="502431"/>
                  <a:pt x="425450" y="508000"/>
                </a:cubicBezTo>
                <a:cubicBezTo>
                  <a:pt x="439364" y="528871"/>
                  <a:pt x="445979" y="525108"/>
                  <a:pt x="463550" y="539750"/>
                </a:cubicBezTo>
                <a:cubicBezTo>
                  <a:pt x="470449" y="545499"/>
                  <a:pt x="475511" y="553287"/>
                  <a:pt x="482600" y="558800"/>
                </a:cubicBezTo>
                <a:cubicBezTo>
                  <a:pt x="494648" y="568171"/>
                  <a:pt x="520700" y="584200"/>
                  <a:pt x="520700" y="584200"/>
                </a:cubicBezTo>
                <a:cubicBezTo>
                  <a:pt x="536661" y="632083"/>
                  <a:pt x="515131" y="573061"/>
                  <a:pt x="539750" y="622300"/>
                </a:cubicBezTo>
                <a:cubicBezTo>
                  <a:pt x="542743" y="628287"/>
                  <a:pt x="543107" y="635363"/>
                  <a:pt x="546100" y="641350"/>
                </a:cubicBezTo>
                <a:cubicBezTo>
                  <a:pt x="553236" y="655621"/>
                  <a:pt x="565813" y="669419"/>
                  <a:pt x="577850" y="679450"/>
                </a:cubicBezTo>
                <a:cubicBezTo>
                  <a:pt x="583713" y="684336"/>
                  <a:pt x="590550" y="687917"/>
                  <a:pt x="596900" y="692150"/>
                </a:cubicBezTo>
                <a:cubicBezTo>
                  <a:pt x="601133" y="698500"/>
                  <a:pt x="604714" y="705337"/>
                  <a:pt x="609600" y="711200"/>
                </a:cubicBezTo>
                <a:cubicBezTo>
                  <a:pt x="624879" y="729535"/>
                  <a:pt x="628969" y="730463"/>
                  <a:pt x="647700" y="742950"/>
                </a:cubicBezTo>
                <a:cubicBezTo>
                  <a:pt x="668867" y="774700"/>
                  <a:pt x="654050" y="757767"/>
                  <a:pt x="698500" y="787400"/>
                </a:cubicBezTo>
                <a:lnTo>
                  <a:pt x="717550" y="800100"/>
                </a:lnTo>
                <a:cubicBezTo>
                  <a:pt x="723900" y="804333"/>
                  <a:pt x="729514" y="809966"/>
                  <a:pt x="736600" y="812800"/>
                </a:cubicBezTo>
                <a:cubicBezTo>
                  <a:pt x="747183" y="817033"/>
                  <a:pt x="758155" y="820402"/>
                  <a:pt x="768350" y="825500"/>
                </a:cubicBezTo>
                <a:cubicBezTo>
                  <a:pt x="775176" y="828913"/>
                  <a:pt x="780426" y="835100"/>
                  <a:pt x="787400" y="838200"/>
                </a:cubicBezTo>
                <a:cubicBezTo>
                  <a:pt x="799633" y="843637"/>
                  <a:pt x="814361" y="843474"/>
                  <a:pt x="825500" y="850900"/>
                </a:cubicBezTo>
                <a:cubicBezTo>
                  <a:pt x="852051" y="868601"/>
                  <a:pt x="863998" y="872968"/>
                  <a:pt x="882650" y="895350"/>
                </a:cubicBezTo>
                <a:cubicBezTo>
                  <a:pt x="887536" y="901213"/>
                  <a:pt x="888878" y="910355"/>
                  <a:pt x="895350" y="914400"/>
                </a:cubicBezTo>
                <a:cubicBezTo>
                  <a:pt x="915158" y="926780"/>
                  <a:pt x="943325" y="927484"/>
                  <a:pt x="965200" y="933450"/>
                </a:cubicBezTo>
                <a:cubicBezTo>
                  <a:pt x="978115" y="936972"/>
                  <a:pt x="992161" y="938724"/>
                  <a:pt x="1003300" y="946150"/>
                </a:cubicBezTo>
                <a:cubicBezTo>
                  <a:pt x="1033489" y="966276"/>
                  <a:pt x="1015110" y="956437"/>
                  <a:pt x="1060450" y="971550"/>
                </a:cubicBezTo>
                <a:lnTo>
                  <a:pt x="1079500" y="977900"/>
                </a:lnTo>
                <a:cubicBezTo>
                  <a:pt x="1085850" y="980017"/>
                  <a:pt x="1092981" y="980537"/>
                  <a:pt x="1098550" y="984250"/>
                </a:cubicBezTo>
                <a:cubicBezTo>
                  <a:pt x="1117724" y="997032"/>
                  <a:pt x="1124495" y="1003436"/>
                  <a:pt x="1149350" y="1009650"/>
                </a:cubicBezTo>
                <a:cubicBezTo>
                  <a:pt x="1163870" y="1013280"/>
                  <a:pt x="1178983" y="1013883"/>
                  <a:pt x="1193800" y="1016000"/>
                </a:cubicBezTo>
                <a:cubicBezTo>
                  <a:pt x="1237346" y="1030515"/>
                  <a:pt x="1183298" y="1013375"/>
                  <a:pt x="1244600" y="1028700"/>
                </a:cubicBezTo>
                <a:cubicBezTo>
                  <a:pt x="1251094" y="1030323"/>
                  <a:pt x="1257214" y="1033211"/>
                  <a:pt x="1263650" y="1035050"/>
                </a:cubicBezTo>
                <a:cubicBezTo>
                  <a:pt x="1272041" y="1037448"/>
                  <a:pt x="1280583" y="1039283"/>
                  <a:pt x="1289050" y="1041400"/>
                </a:cubicBezTo>
                <a:cubicBezTo>
                  <a:pt x="1295400" y="1045633"/>
                  <a:pt x="1301126" y="1051000"/>
                  <a:pt x="1308100" y="1054100"/>
                </a:cubicBezTo>
                <a:cubicBezTo>
                  <a:pt x="1353539" y="1074295"/>
                  <a:pt x="1364923" y="1066764"/>
                  <a:pt x="1422400" y="1073150"/>
                </a:cubicBezTo>
                <a:cubicBezTo>
                  <a:pt x="1435196" y="1074572"/>
                  <a:pt x="1447754" y="1077679"/>
                  <a:pt x="1460500" y="1079500"/>
                </a:cubicBezTo>
                <a:cubicBezTo>
                  <a:pt x="1477394" y="1081913"/>
                  <a:pt x="1494367" y="1083733"/>
                  <a:pt x="1511300" y="1085850"/>
                </a:cubicBezTo>
                <a:cubicBezTo>
                  <a:pt x="1565895" y="1122246"/>
                  <a:pt x="1496820" y="1078610"/>
                  <a:pt x="1549400" y="1104900"/>
                </a:cubicBezTo>
                <a:cubicBezTo>
                  <a:pt x="1556226" y="1108313"/>
                  <a:pt x="1561624" y="1114187"/>
                  <a:pt x="1568450" y="1117600"/>
                </a:cubicBezTo>
                <a:cubicBezTo>
                  <a:pt x="1574437" y="1120593"/>
                  <a:pt x="1581649" y="1120699"/>
                  <a:pt x="1587500" y="1123950"/>
                </a:cubicBezTo>
                <a:cubicBezTo>
                  <a:pt x="1600843" y="1131363"/>
                  <a:pt x="1610633" y="1146357"/>
                  <a:pt x="1625600" y="1149350"/>
                </a:cubicBezTo>
                <a:cubicBezTo>
                  <a:pt x="1637676" y="1151765"/>
                  <a:pt x="1663383" y="1155541"/>
                  <a:pt x="1676400" y="1162050"/>
                </a:cubicBezTo>
                <a:cubicBezTo>
                  <a:pt x="1683226" y="1165463"/>
                  <a:pt x="1689100" y="1170517"/>
                  <a:pt x="1695450" y="1174750"/>
                </a:cubicBezTo>
                <a:cubicBezTo>
                  <a:pt x="1697567" y="1181100"/>
                  <a:pt x="1697067" y="1189067"/>
                  <a:pt x="1701800" y="1193800"/>
                </a:cubicBezTo>
                <a:cubicBezTo>
                  <a:pt x="1706533" y="1198533"/>
                  <a:pt x="1714863" y="1197157"/>
                  <a:pt x="1720850" y="1200150"/>
                </a:cubicBezTo>
                <a:cubicBezTo>
                  <a:pt x="1727676" y="1203563"/>
                  <a:pt x="1732885" y="1209844"/>
                  <a:pt x="1739900" y="1212850"/>
                </a:cubicBezTo>
                <a:cubicBezTo>
                  <a:pt x="1749026" y="1216761"/>
                  <a:pt x="1789817" y="1223742"/>
                  <a:pt x="1797050" y="1225550"/>
                </a:cubicBezTo>
                <a:cubicBezTo>
                  <a:pt x="1803544" y="1227173"/>
                  <a:pt x="1809664" y="1230061"/>
                  <a:pt x="1816100" y="1231900"/>
                </a:cubicBezTo>
                <a:cubicBezTo>
                  <a:pt x="1824491" y="1234298"/>
                  <a:pt x="1833033" y="1236133"/>
                  <a:pt x="1841500" y="1238250"/>
                </a:cubicBezTo>
                <a:cubicBezTo>
                  <a:pt x="1854200" y="1246717"/>
                  <a:pt x="1865120" y="1258823"/>
                  <a:pt x="1879600" y="1263650"/>
                </a:cubicBezTo>
                <a:cubicBezTo>
                  <a:pt x="1885950" y="1265767"/>
                  <a:pt x="1892663" y="1267007"/>
                  <a:pt x="1898650" y="1270000"/>
                </a:cubicBezTo>
                <a:cubicBezTo>
                  <a:pt x="1942503" y="1291926"/>
                  <a:pt x="1890237" y="1275834"/>
                  <a:pt x="1943100" y="1289050"/>
                </a:cubicBezTo>
                <a:cubicBezTo>
                  <a:pt x="1949450" y="1293283"/>
                  <a:pt x="1955324" y="1298337"/>
                  <a:pt x="1962150" y="1301750"/>
                </a:cubicBezTo>
                <a:cubicBezTo>
                  <a:pt x="1968137" y="1304743"/>
                  <a:pt x="1975916" y="1303991"/>
                  <a:pt x="1981200" y="1308100"/>
                </a:cubicBezTo>
                <a:cubicBezTo>
                  <a:pt x="1995377" y="1319127"/>
                  <a:pt x="2019300" y="1346200"/>
                  <a:pt x="2019300" y="1346200"/>
                </a:cubicBezTo>
                <a:cubicBezTo>
                  <a:pt x="2027353" y="1370358"/>
                  <a:pt x="2028599" y="1385237"/>
                  <a:pt x="2044700" y="1403350"/>
                </a:cubicBezTo>
                <a:cubicBezTo>
                  <a:pt x="2056632" y="1416774"/>
                  <a:pt x="2072837" y="1426506"/>
                  <a:pt x="2082800" y="1441450"/>
                </a:cubicBezTo>
                <a:lnTo>
                  <a:pt x="2120900" y="1498600"/>
                </a:lnTo>
                <a:cubicBezTo>
                  <a:pt x="2125133" y="1504950"/>
                  <a:pt x="2131187" y="1510410"/>
                  <a:pt x="2133600" y="1517650"/>
                </a:cubicBezTo>
                <a:cubicBezTo>
                  <a:pt x="2140217" y="1537501"/>
                  <a:pt x="2146635" y="1562323"/>
                  <a:pt x="2165350" y="1574800"/>
                </a:cubicBezTo>
                <a:lnTo>
                  <a:pt x="2184400" y="1587500"/>
                </a:lnTo>
                <a:cubicBezTo>
                  <a:pt x="2220796" y="1642095"/>
                  <a:pt x="2177160" y="1573020"/>
                  <a:pt x="2203450" y="1625600"/>
                </a:cubicBezTo>
                <a:cubicBezTo>
                  <a:pt x="2206863" y="1632426"/>
                  <a:pt x="2213050" y="1637676"/>
                  <a:pt x="2216150" y="1644650"/>
                </a:cubicBezTo>
                <a:cubicBezTo>
                  <a:pt x="2221587" y="1656883"/>
                  <a:pt x="2219384" y="1673284"/>
                  <a:pt x="2228850" y="1682750"/>
                </a:cubicBezTo>
                <a:cubicBezTo>
                  <a:pt x="2253296" y="1707196"/>
                  <a:pt x="2242919" y="1694328"/>
                  <a:pt x="2260600" y="1720850"/>
                </a:cubicBezTo>
                <a:cubicBezTo>
                  <a:pt x="2255606" y="1728341"/>
                  <a:pt x="2240298" y="1747683"/>
                  <a:pt x="2241550" y="1758950"/>
                </a:cubicBezTo>
                <a:cubicBezTo>
                  <a:pt x="2245435" y="1793915"/>
                  <a:pt x="2252602" y="1795402"/>
                  <a:pt x="2273300" y="1816100"/>
                </a:cubicBezTo>
                <a:cubicBezTo>
                  <a:pt x="2283853" y="1847759"/>
                  <a:pt x="2285952" y="1850810"/>
                  <a:pt x="2292350" y="1879600"/>
                </a:cubicBezTo>
                <a:cubicBezTo>
                  <a:pt x="2296937" y="1900242"/>
                  <a:pt x="2297194" y="1912070"/>
                  <a:pt x="2305050" y="1930400"/>
                </a:cubicBezTo>
                <a:cubicBezTo>
                  <a:pt x="2308779" y="1939101"/>
                  <a:pt x="2313517" y="1947333"/>
                  <a:pt x="2317750" y="1955800"/>
                </a:cubicBezTo>
                <a:cubicBezTo>
                  <a:pt x="2325835" y="2004308"/>
                  <a:pt x="2330450" y="2024661"/>
                  <a:pt x="2330450" y="2082800"/>
                </a:cubicBezTo>
                <a:cubicBezTo>
                  <a:pt x="2330450" y="2104072"/>
                  <a:pt x="2327108" y="2125242"/>
                  <a:pt x="2324100" y="2146300"/>
                </a:cubicBezTo>
                <a:cubicBezTo>
                  <a:pt x="2320141" y="2174015"/>
                  <a:pt x="2317431" y="2166626"/>
                  <a:pt x="2311400" y="2190750"/>
                </a:cubicBezTo>
                <a:cubicBezTo>
                  <a:pt x="2308782" y="2201221"/>
                  <a:pt x="2307167" y="2211917"/>
                  <a:pt x="2305050" y="2222500"/>
                </a:cubicBezTo>
                <a:cubicBezTo>
                  <a:pt x="2307167" y="2264833"/>
                  <a:pt x="2308671" y="2307202"/>
                  <a:pt x="2311400" y="2349500"/>
                </a:cubicBezTo>
                <a:cubicBezTo>
                  <a:pt x="2312905" y="2372831"/>
                  <a:pt x="2317750" y="2395971"/>
                  <a:pt x="2317750" y="2419350"/>
                </a:cubicBezTo>
                <a:cubicBezTo>
                  <a:pt x="2317750" y="2487116"/>
                  <a:pt x="2316468" y="2554973"/>
                  <a:pt x="2311400" y="2622550"/>
                </a:cubicBezTo>
                <a:cubicBezTo>
                  <a:pt x="2306574" y="2686899"/>
                  <a:pt x="2304130" y="2656140"/>
                  <a:pt x="2286000" y="2692400"/>
                </a:cubicBezTo>
                <a:cubicBezTo>
                  <a:pt x="2280925" y="2702550"/>
                  <a:pt x="2276013" y="2727355"/>
                  <a:pt x="2273300" y="2736850"/>
                </a:cubicBezTo>
                <a:cubicBezTo>
                  <a:pt x="2271461" y="2743286"/>
                  <a:pt x="2269067" y="2749550"/>
                  <a:pt x="2266950" y="2755900"/>
                </a:cubicBezTo>
                <a:cubicBezTo>
                  <a:pt x="2264833" y="2774950"/>
                  <a:pt x="2265249" y="2794455"/>
                  <a:pt x="2260600" y="2813050"/>
                </a:cubicBezTo>
                <a:cubicBezTo>
                  <a:pt x="2258749" y="2820454"/>
                  <a:pt x="2250313" y="2824860"/>
                  <a:pt x="2247900" y="2832100"/>
                </a:cubicBezTo>
                <a:cubicBezTo>
                  <a:pt x="2243829" y="2844314"/>
                  <a:pt x="2243853" y="2857532"/>
                  <a:pt x="2241550" y="2870200"/>
                </a:cubicBezTo>
                <a:cubicBezTo>
                  <a:pt x="2235420" y="2903916"/>
                  <a:pt x="2237663" y="2894562"/>
                  <a:pt x="2228850" y="2921000"/>
                </a:cubicBezTo>
                <a:cubicBezTo>
                  <a:pt x="2230967" y="2976033"/>
                  <a:pt x="2232058" y="3031116"/>
                  <a:pt x="2235200" y="3086100"/>
                </a:cubicBezTo>
                <a:cubicBezTo>
                  <a:pt x="2240161" y="3172913"/>
                  <a:pt x="2246589" y="3113014"/>
                  <a:pt x="2235200" y="3181350"/>
                </a:cubicBezTo>
                <a:cubicBezTo>
                  <a:pt x="2232665" y="3254853"/>
                  <a:pt x="2240160" y="3326612"/>
                  <a:pt x="2222500" y="3397250"/>
                </a:cubicBezTo>
                <a:cubicBezTo>
                  <a:pt x="2220877" y="3403744"/>
                  <a:pt x="2219143" y="3410313"/>
                  <a:pt x="2216150" y="3416300"/>
                </a:cubicBezTo>
                <a:cubicBezTo>
                  <a:pt x="2212737" y="3423126"/>
                  <a:pt x="2207683" y="3429000"/>
                  <a:pt x="2203450" y="3435350"/>
                </a:cubicBezTo>
                <a:cubicBezTo>
                  <a:pt x="2201333" y="3448050"/>
                  <a:pt x="2199893" y="3460881"/>
                  <a:pt x="2197100" y="3473450"/>
                </a:cubicBezTo>
                <a:cubicBezTo>
                  <a:pt x="2195648" y="3479984"/>
                  <a:pt x="2191580" y="3485858"/>
                  <a:pt x="2190750" y="3492500"/>
                </a:cubicBezTo>
                <a:cubicBezTo>
                  <a:pt x="2185212" y="3536806"/>
                  <a:pt x="2182351" y="3581406"/>
                  <a:pt x="2178050" y="3625850"/>
                </a:cubicBezTo>
                <a:cubicBezTo>
                  <a:pt x="2176001" y="3647023"/>
                  <a:pt x="2175197" y="3668367"/>
                  <a:pt x="2171700" y="3689350"/>
                </a:cubicBezTo>
                <a:cubicBezTo>
                  <a:pt x="2169583" y="3702050"/>
                  <a:pt x="2167171" y="3714704"/>
                  <a:pt x="2165350" y="3727450"/>
                </a:cubicBezTo>
                <a:cubicBezTo>
                  <a:pt x="2159358" y="3769396"/>
                  <a:pt x="2156963" y="3798618"/>
                  <a:pt x="2152650" y="3841750"/>
                </a:cubicBezTo>
                <a:cubicBezTo>
                  <a:pt x="2150533" y="3924300"/>
                  <a:pt x="2149474" y="4006884"/>
                  <a:pt x="2146300" y="4089400"/>
                </a:cubicBezTo>
                <a:cubicBezTo>
                  <a:pt x="2145239" y="4116978"/>
                  <a:pt x="2140971" y="4144371"/>
                  <a:pt x="2139950" y="4171950"/>
                </a:cubicBezTo>
                <a:cubicBezTo>
                  <a:pt x="2136737" y="4258700"/>
                  <a:pt x="2137214" y="4345566"/>
                  <a:pt x="2133600" y="4432300"/>
                </a:cubicBezTo>
                <a:cubicBezTo>
                  <a:pt x="2132977" y="4447254"/>
                  <a:pt x="2128669" y="4461850"/>
                  <a:pt x="2127250" y="4476750"/>
                </a:cubicBezTo>
                <a:cubicBezTo>
                  <a:pt x="2112852" y="4627932"/>
                  <a:pt x="2129294" y="4504049"/>
                  <a:pt x="2114550" y="4673600"/>
                </a:cubicBezTo>
                <a:cubicBezTo>
                  <a:pt x="2113435" y="4686427"/>
                  <a:pt x="2110317" y="4699000"/>
                  <a:pt x="2108200" y="4711700"/>
                </a:cubicBezTo>
                <a:cubicBezTo>
                  <a:pt x="2106083" y="4762500"/>
                  <a:pt x="2104926" y="4813349"/>
                  <a:pt x="2101850" y="4864100"/>
                </a:cubicBezTo>
                <a:cubicBezTo>
                  <a:pt x="2100690" y="4883232"/>
                  <a:pt x="2097877" y="4902231"/>
                  <a:pt x="2095500" y="4921250"/>
                </a:cubicBezTo>
                <a:cubicBezTo>
                  <a:pt x="2093644" y="4936102"/>
                  <a:pt x="2078567" y="4955117"/>
                  <a:pt x="2089150" y="4965700"/>
                </a:cubicBezTo>
                <a:cubicBezTo>
                  <a:pt x="2098616" y="4975166"/>
                  <a:pt x="2101850" y="4940987"/>
                  <a:pt x="2101850" y="4927600"/>
                </a:cubicBezTo>
                <a:lnTo>
                  <a:pt x="2101850" y="4902200"/>
                </a:ln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BE">
              <a:solidFill>
                <a:srgbClr val="333333"/>
              </a:solidFill>
            </a:endParaRPr>
          </a:p>
        </p:txBody>
      </p:sp>
      <p:cxnSp>
        <p:nvCxnSpPr>
          <p:cNvPr id="7" name="Connecteur droit 6"/>
          <p:cNvCxnSpPr/>
          <p:nvPr/>
        </p:nvCxnSpPr>
        <p:spPr>
          <a:xfrm flipV="1">
            <a:off x="4483100" y="3194050"/>
            <a:ext cx="139700" cy="6413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Connecteur droit 22"/>
          <p:cNvCxnSpPr/>
          <p:nvPr/>
        </p:nvCxnSpPr>
        <p:spPr>
          <a:xfrm flipV="1">
            <a:off x="4641850" y="3136900"/>
            <a:ext cx="146050" cy="6667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4" name="Connecteur droit 23"/>
          <p:cNvCxnSpPr/>
          <p:nvPr/>
        </p:nvCxnSpPr>
        <p:spPr>
          <a:xfrm flipV="1">
            <a:off x="4800600" y="2819400"/>
            <a:ext cx="209550" cy="9461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Connecteur droit 24"/>
          <p:cNvCxnSpPr/>
          <p:nvPr/>
        </p:nvCxnSpPr>
        <p:spPr>
          <a:xfrm flipV="1">
            <a:off x="4940300" y="2552700"/>
            <a:ext cx="260350" cy="11811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Connecteur droit 25"/>
          <p:cNvCxnSpPr/>
          <p:nvPr/>
        </p:nvCxnSpPr>
        <p:spPr>
          <a:xfrm flipV="1">
            <a:off x="5100638" y="2527300"/>
            <a:ext cx="239712" cy="115887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8" name="Connecteur droit 27"/>
          <p:cNvCxnSpPr/>
          <p:nvPr/>
        </p:nvCxnSpPr>
        <p:spPr>
          <a:xfrm flipV="1">
            <a:off x="5270500" y="2514600"/>
            <a:ext cx="209550" cy="11176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Connecteur droit 28"/>
          <p:cNvCxnSpPr/>
          <p:nvPr/>
        </p:nvCxnSpPr>
        <p:spPr>
          <a:xfrm flipV="1">
            <a:off x="5403850" y="2063750"/>
            <a:ext cx="292100" cy="14922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Connecteur droit 29"/>
          <p:cNvCxnSpPr/>
          <p:nvPr/>
        </p:nvCxnSpPr>
        <p:spPr>
          <a:xfrm flipV="1">
            <a:off x="5651500" y="2146300"/>
            <a:ext cx="254000" cy="13604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1" name="Connecteur droit 30"/>
          <p:cNvCxnSpPr/>
          <p:nvPr/>
        </p:nvCxnSpPr>
        <p:spPr>
          <a:xfrm flipV="1">
            <a:off x="5810250" y="2165350"/>
            <a:ext cx="222250" cy="11620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2" name="Connecteur droit 31"/>
          <p:cNvCxnSpPr/>
          <p:nvPr/>
        </p:nvCxnSpPr>
        <p:spPr>
          <a:xfrm flipV="1">
            <a:off x="6057900" y="2205038"/>
            <a:ext cx="207963" cy="103981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3" name="Connecteur droit 32"/>
          <p:cNvCxnSpPr/>
          <p:nvPr/>
        </p:nvCxnSpPr>
        <p:spPr>
          <a:xfrm flipV="1">
            <a:off x="6300788" y="2305050"/>
            <a:ext cx="182562" cy="8890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Connecteur droit 33"/>
          <p:cNvCxnSpPr/>
          <p:nvPr/>
        </p:nvCxnSpPr>
        <p:spPr>
          <a:xfrm flipV="1">
            <a:off x="6443663" y="2355850"/>
            <a:ext cx="160337" cy="75247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5" name="Connecteur droit 34"/>
          <p:cNvCxnSpPr/>
          <p:nvPr/>
        </p:nvCxnSpPr>
        <p:spPr>
          <a:xfrm flipV="1">
            <a:off x="6588125" y="2400300"/>
            <a:ext cx="123825" cy="63182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6" name="Connecteur droit 35"/>
          <p:cNvCxnSpPr/>
          <p:nvPr/>
        </p:nvCxnSpPr>
        <p:spPr>
          <a:xfrm flipV="1">
            <a:off x="6711950" y="2520950"/>
            <a:ext cx="107950" cy="5207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7" name="Connecteur droit 36"/>
          <p:cNvCxnSpPr/>
          <p:nvPr/>
        </p:nvCxnSpPr>
        <p:spPr>
          <a:xfrm flipV="1">
            <a:off x="6832600" y="2636838"/>
            <a:ext cx="76200" cy="39052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8" name="Connecteur droit 37"/>
          <p:cNvCxnSpPr/>
          <p:nvPr/>
        </p:nvCxnSpPr>
        <p:spPr>
          <a:xfrm flipV="1">
            <a:off x="6954838" y="2816225"/>
            <a:ext cx="31750" cy="18097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4" name="Connecteur droit 53"/>
          <p:cNvCxnSpPr/>
          <p:nvPr/>
        </p:nvCxnSpPr>
        <p:spPr>
          <a:xfrm flipV="1">
            <a:off x="6184900" y="2266950"/>
            <a:ext cx="187325" cy="9906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4" name="Connecteur droit 63"/>
          <p:cNvCxnSpPr/>
          <p:nvPr/>
        </p:nvCxnSpPr>
        <p:spPr>
          <a:xfrm flipV="1">
            <a:off x="5956300" y="2205038"/>
            <a:ext cx="200025" cy="100806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6" name="Connecteur droit 75"/>
          <p:cNvCxnSpPr/>
          <p:nvPr/>
        </p:nvCxnSpPr>
        <p:spPr>
          <a:xfrm flipV="1">
            <a:off x="5538788" y="2127250"/>
            <a:ext cx="257175" cy="13477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9" name="Connecteur droit 98"/>
          <p:cNvCxnSpPr/>
          <p:nvPr/>
        </p:nvCxnSpPr>
        <p:spPr>
          <a:xfrm flipV="1">
            <a:off x="4965700" y="4972050"/>
            <a:ext cx="88900" cy="61277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0" name="Connecteur droit 99"/>
          <p:cNvCxnSpPr/>
          <p:nvPr/>
        </p:nvCxnSpPr>
        <p:spPr>
          <a:xfrm flipV="1">
            <a:off x="5100638" y="5035550"/>
            <a:ext cx="61912" cy="4889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1" name="Connecteur droit 100"/>
          <p:cNvCxnSpPr/>
          <p:nvPr/>
        </p:nvCxnSpPr>
        <p:spPr>
          <a:xfrm flipV="1">
            <a:off x="5210175" y="5080000"/>
            <a:ext cx="53975" cy="4254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2" name="Connecteur droit 101"/>
          <p:cNvCxnSpPr/>
          <p:nvPr/>
        </p:nvCxnSpPr>
        <p:spPr>
          <a:xfrm flipV="1">
            <a:off x="5314950" y="5092700"/>
            <a:ext cx="69850" cy="481013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3" name="Connecteur droit 102"/>
          <p:cNvCxnSpPr/>
          <p:nvPr/>
        </p:nvCxnSpPr>
        <p:spPr>
          <a:xfrm flipV="1">
            <a:off x="5424488" y="5194300"/>
            <a:ext cx="68262" cy="48577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4" name="Connecteur droit 103"/>
          <p:cNvCxnSpPr/>
          <p:nvPr/>
        </p:nvCxnSpPr>
        <p:spPr>
          <a:xfrm flipV="1">
            <a:off x="5543550" y="5111750"/>
            <a:ext cx="63500" cy="4889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5" name="Connecteur droit 104"/>
          <p:cNvCxnSpPr/>
          <p:nvPr/>
        </p:nvCxnSpPr>
        <p:spPr>
          <a:xfrm flipV="1">
            <a:off x="5657850" y="5010150"/>
            <a:ext cx="82550" cy="4699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6" name="Connecteur droit 105"/>
          <p:cNvCxnSpPr/>
          <p:nvPr/>
        </p:nvCxnSpPr>
        <p:spPr>
          <a:xfrm flipV="1">
            <a:off x="6692900" y="4451350"/>
            <a:ext cx="266700" cy="5524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7" name="Connecteur droit 106"/>
          <p:cNvCxnSpPr/>
          <p:nvPr/>
        </p:nvCxnSpPr>
        <p:spPr>
          <a:xfrm flipV="1">
            <a:off x="5753100" y="4768850"/>
            <a:ext cx="139700" cy="7683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8" name="Connecteur droit 107"/>
          <p:cNvCxnSpPr/>
          <p:nvPr/>
        </p:nvCxnSpPr>
        <p:spPr>
          <a:xfrm flipV="1">
            <a:off x="6337300" y="3759200"/>
            <a:ext cx="184150" cy="4127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9" name="Connecteur droit 108"/>
          <p:cNvCxnSpPr/>
          <p:nvPr/>
        </p:nvCxnSpPr>
        <p:spPr>
          <a:xfrm flipV="1">
            <a:off x="6443663" y="3937000"/>
            <a:ext cx="261937" cy="5842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0" name="Connecteur droit 109"/>
          <p:cNvCxnSpPr/>
          <p:nvPr/>
        </p:nvCxnSpPr>
        <p:spPr>
          <a:xfrm flipV="1">
            <a:off x="6496050" y="4025900"/>
            <a:ext cx="292100" cy="6413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1" name="Connecteur droit 110"/>
          <p:cNvCxnSpPr/>
          <p:nvPr/>
        </p:nvCxnSpPr>
        <p:spPr>
          <a:xfrm flipV="1">
            <a:off x="6565900" y="4070350"/>
            <a:ext cx="317500" cy="7048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2" name="Connecteur droit 111"/>
          <p:cNvCxnSpPr/>
          <p:nvPr/>
        </p:nvCxnSpPr>
        <p:spPr>
          <a:xfrm flipV="1">
            <a:off x="6629400" y="4159250"/>
            <a:ext cx="342900" cy="7239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3" name="Connecteur droit 112"/>
          <p:cNvCxnSpPr/>
          <p:nvPr/>
        </p:nvCxnSpPr>
        <p:spPr>
          <a:xfrm flipV="1">
            <a:off x="6750050" y="4756150"/>
            <a:ext cx="171450" cy="3746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4" name="Connecteur droit 113"/>
          <p:cNvCxnSpPr/>
          <p:nvPr/>
        </p:nvCxnSpPr>
        <p:spPr>
          <a:xfrm flipV="1">
            <a:off x="6807200" y="5048250"/>
            <a:ext cx="88900" cy="2032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5" name="Connecteur droit 114"/>
          <p:cNvCxnSpPr/>
          <p:nvPr/>
        </p:nvCxnSpPr>
        <p:spPr>
          <a:xfrm flipV="1">
            <a:off x="6391275" y="3892550"/>
            <a:ext cx="206375" cy="4318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6" name="Connecteur droit 115"/>
          <p:cNvCxnSpPr/>
          <p:nvPr/>
        </p:nvCxnSpPr>
        <p:spPr>
          <a:xfrm flipV="1">
            <a:off x="6254750" y="3394075"/>
            <a:ext cx="290513" cy="69532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7" name="Forme libre 96"/>
          <p:cNvSpPr/>
          <p:nvPr/>
        </p:nvSpPr>
        <p:spPr>
          <a:xfrm>
            <a:off x="6146800" y="3454400"/>
            <a:ext cx="869950" cy="698500"/>
          </a:xfrm>
          <a:custGeom>
            <a:avLst/>
            <a:gdLst>
              <a:gd name="connsiteX0" fmla="*/ 0 w 869950"/>
              <a:gd name="connsiteY0" fmla="*/ 0 h 698500"/>
              <a:gd name="connsiteX1" fmla="*/ 38100 w 869950"/>
              <a:gd name="connsiteY1" fmla="*/ 50800 h 698500"/>
              <a:gd name="connsiteX2" fmla="*/ 44450 w 869950"/>
              <a:gd name="connsiteY2" fmla="*/ 76200 h 698500"/>
              <a:gd name="connsiteX3" fmla="*/ 127000 w 869950"/>
              <a:gd name="connsiteY3" fmla="*/ 95250 h 698500"/>
              <a:gd name="connsiteX4" fmla="*/ 139700 w 869950"/>
              <a:gd name="connsiteY4" fmla="*/ 114300 h 698500"/>
              <a:gd name="connsiteX5" fmla="*/ 177800 w 869950"/>
              <a:gd name="connsiteY5" fmla="*/ 133350 h 698500"/>
              <a:gd name="connsiteX6" fmla="*/ 196850 w 869950"/>
              <a:gd name="connsiteY6" fmla="*/ 152400 h 698500"/>
              <a:gd name="connsiteX7" fmla="*/ 222250 w 869950"/>
              <a:gd name="connsiteY7" fmla="*/ 190500 h 698500"/>
              <a:gd name="connsiteX8" fmla="*/ 260350 w 869950"/>
              <a:gd name="connsiteY8" fmla="*/ 209550 h 698500"/>
              <a:gd name="connsiteX9" fmla="*/ 298450 w 869950"/>
              <a:gd name="connsiteY9" fmla="*/ 234950 h 698500"/>
              <a:gd name="connsiteX10" fmla="*/ 336550 w 869950"/>
              <a:gd name="connsiteY10" fmla="*/ 260350 h 698500"/>
              <a:gd name="connsiteX11" fmla="*/ 355600 w 869950"/>
              <a:gd name="connsiteY11" fmla="*/ 273050 h 698500"/>
              <a:gd name="connsiteX12" fmla="*/ 381000 w 869950"/>
              <a:gd name="connsiteY12" fmla="*/ 311150 h 698500"/>
              <a:gd name="connsiteX13" fmla="*/ 387350 w 869950"/>
              <a:gd name="connsiteY13" fmla="*/ 330200 h 698500"/>
              <a:gd name="connsiteX14" fmla="*/ 406400 w 869950"/>
              <a:gd name="connsiteY14" fmla="*/ 349250 h 698500"/>
              <a:gd name="connsiteX15" fmla="*/ 438150 w 869950"/>
              <a:gd name="connsiteY15" fmla="*/ 381000 h 698500"/>
              <a:gd name="connsiteX16" fmla="*/ 482600 w 869950"/>
              <a:gd name="connsiteY16" fmla="*/ 431800 h 698500"/>
              <a:gd name="connsiteX17" fmla="*/ 508000 w 869950"/>
              <a:gd name="connsiteY17" fmla="*/ 438150 h 698500"/>
              <a:gd name="connsiteX18" fmla="*/ 546100 w 869950"/>
              <a:gd name="connsiteY18" fmla="*/ 457200 h 698500"/>
              <a:gd name="connsiteX19" fmla="*/ 590550 w 869950"/>
              <a:gd name="connsiteY19" fmla="*/ 488950 h 698500"/>
              <a:gd name="connsiteX20" fmla="*/ 609600 w 869950"/>
              <a:gd name="connsiteY20" fmla="*/ 495300 h 698500"/>
              <a:gd name="connsiteX21" fmla="*/ 673100 w 869950"/>
              <a:gd name="connsiteY21" fmla="*/ 539750 h 698500"/>
              <a:gd name="connsiteX22" fmla="*/ 692150 w 869950"/>
              <a:gd name="connsiteY22" fmla="*/ 546100 h 698500"/>
              <a:gd name="connsiteX23" fmla="*/ 755650 w 869950"/>
              <a:gd name="connsiteY23" fmla="*/ 590550 h 698500"/>
              <a:gd name="connsiteX24" fmla="*/ 774700 w 869950"/>
              <a:gd name="connsiteY24" fmla="*/ 603250 h 698500"/>
              <a:gd name="connsiteX25" fmla="*/ 793750 w 869950"/>
              <a:gd name="connsiteY25" fmla="*/ 622300 h 698500"/>
              <a:gd name="connsiteX26" fmla="*/ 812800 w 869950"/>
              <a:gd name="connsiteY26" fmla="*/ 635000 h 698500"/>
              <a:gd name="connsiteX27" fmla="*/ 831850 w 869950"/>
              <a:gd name="connsiteY27" fmla="*/ 660400 h 698500"/>
              <a:gd name="connsiteX28" fmla="*/ 869950 w 869950"/>
              <a:gd name="connsiteY28" fmla="*/ 698500 h 69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869950" h="698500">
                <a:moveTo>
                  <a:pt x="0" y="0"/>
                </a:moveTo>
                <a:cubicBezTo>
                  <a:pt x="2548" y="3185"/>
                  <a:pt x="33434" y="39913"/>
                  <a:pt x="38100" y="50800"/>
                </a:cubicBezTo>
                <a:cubicBezTo>
                  <a:pt x="41538" y="58822"/>
                  <a:pt x="38863" y="69496"/>
                  <a:pt x="44450" y="76200"/>
                </a:cubicBezTo>
                <a:cubicBezTo>
                  <a:pt x="59644" y="94433"/>
                  <a:pt x="115820" y="94008"/>
                  <a:pt x="127000" y="95250"/>
                </a:cubicBezTo>
                <a:cubicBezTo>
                  <a:pt x="131233" y="101600"/>
                  <a:pt x="134304" y="108904"/>
                  <a:pt x="139700" y="114300"/>
                </a:cubicBezTo>
                <a:cubicBezTo>
                  <a:pt x="152010" y="126610"/>
                  <a:pt x="162306" y="128185"/>
                  <a:pt x="177800" y="133350"/>
                </a:cubicBezTo>
                <a:cubicBezTo>
                  <a:pt x="184150" y="139700"/>
                  <a:pt x="191869" y="144928"/>
                  <a:pt x="196850" y="152400"/>
                </a:cubicBezTo>
                <a:cubicBezTo>
                  <a:pt x="222285" y="190553"/>
                  <a:pt x="176672" y="152518"/>
                  <a:pt x="222250" y="190500"/>
                </a:cubicBezTo>
                <a:cubicBezTo>
                  <a:pt x="256078" y="218690"/>
                  <a:pt x="225983" y="190457"/>
                  <a:pt x="260350" y="209550"/>
                </a:cubicBezTo>
                <a:cubicBezTo>
                  <a:pt x="273693" y="216963"/>
                  <a:pt x="285750" y="226483"/>
                  <a:pt x="298450" y="234950"/>
                </a:cubicBezTo>
                <a:lnTo>
                  <a:pt x="336550" y="260350"/>
                </a:lnTo>
                <a:lnTo>
                  <a:pt x="355600" y="273050"/>
                </a:lnTo>
                <a:cubicBezTo>
                  <a:pt x="364067" y="285750"/>
                  <a:pt x="376173" y="296670"/>
                  <a:pt x="381000" y="311150"/>
                </a:cubicBezTo>
                <a:cubicBezTo>
                  <a:pt x="383117" y="317500"/>
                  <a:pt x="383637" y="324631"/>
                  <a:pt x="387350" y="330200"/>
                </a:cubicBezTo>
                <a:cubicBezTo>
                  <a:pt x="392331" y="337672"/>
                  <a:pt x="400651" y="342351"/>
                  <a:pt x="406400" y="349250"/>
                </a:cubicBezTo>
                <a:cubicBezTo>
                  <a:pt x="432858" y="381000"/>
                  <a:pt x="403225" y="357717"/>
                  <a:pt x="438150" y="381000"/>
                </a:cubicBezTo>
                <a:cubicBezTo>
                  <a:pt x="453672" y="404283"/>
                  <a:pt x="457906" y="421217"/>
                  <a:pt x="482600" y="431800"/>
                </a:cubicBezTo>
                <a:cubicBezTo>
                  <a:pt x="490622" y="435238"/>
                  <a:pt x="499533" y="436033"/>
                  <a:pt x="508000" y="438150"/>
                </a:cubicBezTo>
                <a:cubicBezTo>
                  <a:pt x="562595" y="474546"/>
                  <a:pt x="493520" y="430910"/>
                  <a:pt x="546100" y="457200"/>
                </a:cubicBezTo>
                <a:cubicBezTo>
                  <a:pt x="565756" y="467028"/>
                  <a:pt x="570416" y="477445"/>
                  <a:pt x="590550" y="488950"/>
                </a:cubicBezTo>
                <a:cubicBezTo>
                  <a:pt x="596362" y="492271"/>
                  <a:pt x="603250" y="493183"/>
                  <a:pt x="609600" y="495300"/>
                </a:cubicBezTo>
                <a:cubicBezTo>
                  <a:pt x="658278" y="543978"/>
                  <a:pt x="628135" y="526903"/>
                  <a:pt x="673100" y="539750"/>
                </a:cubicBezTo>
                <a:cubicBezTo>
                  <a:pt x="679536" y="541589"/>
                  <a:pt x="685800" y="543983"/>
                  <a:pt x="692150" y="546100"/>
                </a:cubicBezTo>
                <a:cubicBezTo>
                  <a:pt x="729761" y="574308"/>
                  <a:pt x="708744" y="559279"/>
                  <a:pt x="755650" y="590550"/>
                </a:cubicBezTo>
                <a:cubicBezTo>
                  <a:pt x="762000" y="594783"/>
                  <a:pt x="769304" y="597854"/>
                  <a:pt x="774700" y="603250"/>
                </a:cubicBezTo>
                <a:cubicBezTo>
                  <a:pt x="781050" y="609600"/>
                  <a:pt x="786851" y="616551"/>
                  <a:pt x="793750" y="622300"/>
                </a:cubicBezTo>
                <a:cubicBezTo>
                  <a:pt x="799613" y="627186"/>
                  <a:pt x="807404" y="629604"/>
                  <a:pt x="812800" y="635000"/>
                </a:cubicBezTo>
                <a:cubicBezTo>
                  <a:pt x="820284" y="642484"/>
                  <a:pt x="824770" y="652533"/>
                  <a:pt x="831850" y="660400"/>
                </a:cubicBezTo>
                <a:cubicBezTo>
                  <a:pt x="843865" y="673750"/>
                  <a:pt x="869950" y="698500"/>
                  <a:pt x="869950" y="698500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BE"/>
          </a:p>
        </p:txBody>
      </p:sp>
      <p:cxnSp>
        <p:nvCxnSpPr>
          <p:cNvPr id="152" name="Connecteur droit 151"/>
          <p:cNvCxnSpPr/>
          <p:nvPr/>
        </p:nvCxnSpPr>
        <p:spPr>
          <a:xfrm flipV="1">
            <a:off x="6165850" y="3416300"/>
            <a:ext cx="234950" cy="5778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6" name="Connecteur droit 155"/>
          <p:cNvCxnSpPr/>
          <p:nvPr/>
        </p:nvCxnSpPr>
        <p:spPr>
          <a:xfrm flipV="1">
            <a:off x="6927850" y="3260725"/>
            <a:ext cx="31750" cy="17462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9" name="Connecteur droit 158"/>
          <p:cNvCxnSpPr/>
          <p:nvPr/>
        </p:nvCxnSpPr>
        <p:spPr>
          <a:xfrm flipV="1">
            <a:off x="6826250" y="3276600"/>
            <a:ext cx="44450" cy="1905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0" name="Connecteur droit 159"/>
          <p:cNvCxnSpPr/>
          <p:nvPr/>
        </p:nvCxnSpPr>
        <p:spPr>
          <a:xfrm flipV="1">
            <a:off x="6705600" y="3321050"/>
            <a:ext cx="69850" cy="2603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1" name="Connecteur droit 160"/>
          <p:cNvCxnSpPr/>
          <p:nvPr/>
        </p:nvCxnSpPr>
        <p:spPr>
          <a:xfrm flipV="1">
            <a:off x="6572250" y="3346450"/>
            <a:ext cx="101600" cy="2857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85" name="Forme libre 184"/>
          <p:cNvSpPr/>
          <p:nvPr/>
        </p:nvSpPr>
        <p:spPr>
          <a:xfrm>
            <a:off x="5095875" y="3667125"/>
            <a:ext cx="1147763" cy="1104900"/>
          </a:xfrm>
          <a:custGeom>
            <a:avLst/>
            <a:gdLst>
              <a:gd name="connsiteX0" fmla="*/ 0 w 1157307"/>
              <a:gd name="connsiteY0" fmla="*/ 133350 h 1119187"/>
              <a:gd name="connsiteX1" fmla="*/ 14288 w 1157307"/>
              <a:gd name="connsiteY1" fmla="*/ 185737 h 1119187"/>
              <a:gd name="connsiteX2" fmla="*/ 28575 w 1157307"/>
              <a:gd name="connsiteY2" fmla="*/ 195262 h 1119187"/>
              <a:gd name="connsiteX3" fmla="*/ 38100 w 1157307"/>
              <a:gd name="connsiteY3" fmla="*/ 214312 h 1119187"/>
              <a:gd name="connsiteX4" fmla="*/ 47625 w 1157307"/>
              <a:gd name="connsiteY4" fmla="*/ 228600 h 1119187"/>
              <a:gd name="connsiteX5" fmla="*/ 61913 w 1157307"/>
              <a:gd name="connsiteY5" fmla="*/ 261937 h 1119187"/>
              <a:gd name="connsiteX6" fmla="*/ 128588 w 1157307"/>
              <a:gd name="connsiteY6" fmla="*/ 285750 h 1119187"/>
              <a:gd name="connsiteX7" fmla="*/ 219075 w 1157307"/>
              <a:gd name="connsiteY7" fmla="*/ 290512 h 1119187"/>
              <a:gd name="connsiteX8" fmla="*/ 238125 w 1157307"/>
              <a:gd name="connsiteY8" fmla="*/ 333375 h 1119187"/>
              <a:gd name="connsiteX9" fmla="*/ 242888 w 1157307"/>
              <a:gd name="connsiteY9" fmla="*/ 347662 h 1119187"/>
              <a:gd name="connsiteX10" fmla="*/ 252413 w 1157307"/>
              <a:gd name="connsiteY10" fmla="*/ 366712 h 1119187"/>
              <a:gd name="connsiteX11" fmla="*/ 257175 w 1157307"/>
              <a:gd name="connsiteY11" fmla="*/ 381000 h 1119187"/>
              <a:gd name="connsiteX12" fmla="*/ 300038 w 1157307"/>
              <a:gd name="connsiteY12" fmla="*/ 419100 h 1119187"/>
              <a:gd name="connsiteX13" fmla="*/ 323850 w 1157307"/>
              <a:gd name="connsiteY13" fmla="*/ 447675 h 1119187"/>
              <a:gd name="connsiteX14" fmla="*/ 333375 w 1157307"/>
              <a:gd name="connsiteY14" fmla="*/ 461962 h 1119187"/>
              <a:gd name="connsiteX15" fmla="*/ 347663 w 1157307"/>
              <a:gd name="connsiteY15" fmla="*/ 476250 h 1119187"/>
              <a:gd name="connsiteX16" fmla="*/ 366713 w 1157307"/>
              <a:gd name="connsiteY16" fmla="*/ 504825 h 1119187"/>
              <a:gd name="connsiteX17" fmla="*/ 376238 w 1157307"/>
              <a:gd name="connsiteY17" fmla="*/ 519112 h 1119187"/>
              <a:gd name="connsiteX18" fmla="*/ 400050 w 1157307"/>
              <a:gd name="connsiteY18" fmla="*/ 547687 h 1119187"/>
              <a:gd name="connsiteX19" fmla="*/ 404813 w 1157307"/>
              <a:gd name="connsiteY19" fmla="*/ 561975 h 1119187"/>
              <a:gd name="connsiteX20" fmla="*/ 400050 w 1157307"/>
              <a:gd name="connsiteY20" fmla="*/ 581025 h 1119187"/>
              <a:gd name="connsiteX21" fmla="*/ 385763 w 1157307"/>
              <a:gd name="connsiteY21" fmla="*/ 595312 h 1119187"/>
              <a:gd name="connsiteX22" fmla="*/ 381000 w 1157307"/>
              <a:gd name="connsiteY22" fmla="*/ 628650 h 1119187"/>
              <a:gd name="connsiteX23" fmla="*/ 395288 w 1157307"/>
              <a:gd name="connsiteY23" fmla="*/ 719137 h 1119187"/>
              <a:gd name="connsiteX24" fmla="*/ 404813 w 1157307"/>
              <a:gd name="connsiteY24" fmla="*/ 747712 h 1119187"/>
              <a:gd name="connsiteX25" fmla="*/ 414338 w 1157307"/>
              <a:gd name="connsiteY25" fmla="*/ 762000 h 1119187"/>
              <a:gd name="connsiteX26" fmla="*/ 428625 w 1157307"/>
              <a:gd name="connsiteY26" fmla="*/ 809625 h 1119187"/>
              <a:gd name="connsiteX27" fmla="*/ 438150 w 1157307"/>
              <a:gd name="connsiteY27" fmla="*/ 823912 h 1119187"/>
              <a:gd name="connsiteX28" fmla="*/ 447675 w 1157307"/>
              <a:gd name="connsiteY28" fmla="*/ 857250 h 1119187"/>
              <a:gd name="connsiteX29" fmla="*/ 461963 w 1157307"/>
              <a:gd name="connsiteY29" fmla="*/ 900112 h 1119187"/>
              <a:gd name="connsiteX30" fmla="*/ 466725 w 1157307"/>
              <a:gd name="connsiteY30" fmla="*/ 914400 h 1119187"/>
              <a:gd name="connsiteX31" fmla="*/ 481013 w 1157307"/>
              <a:gd name="connsiteY31" fmla="*/ 1023937 h 1119187"/>
              <a:gd name="connsiteX32" fmla="*/ 485775 w 1157307"/>
              <a:gd name="connsiteY32" fmla="*/ 1104900 h 1119187"/>
              <a:gd name="connsiteX33" fmla="*/ 495300 w 1157307"/>
              <a:gd name="connsiteY33" fmla="*/ 1119187 h 1119187"/>
              <a:gd name="connsiteX34" fmla="*/ 566738 w 1157307"/>
              <a:gd name="connsiteY34" fmla="*/ 1114425 h 1119187"/>
              <a:gd name="connsiteX35" fmla="*/ 585788 w 1157307"/>
              <a:gd name="connsiteY35" fmla="*/ 1085850 h 1119187"/>
              <a:gd name="connsiteX36" fmla="*/ 590550 w 1157307"/>
              <a:gd name="connsiteY36" fmla="*/ 1071562 h 1119187"/>
              <a:gd name="connsiteX37" fmla="*/ 600075 w 1157307"/>
              <a:gd name="connsiteY37" fmla="*/ 1052512 h 1119187"/>
              <a:gd name="connsiteX38" fmla="*/ 614363 w 1157307"/>
              <a:gd name="connsiteY38" fmla="*/ 1019175 h 1119187"/>
              <a:gd name="connsiteX39" fmla="*/ 619125 w 1157307"/>
              <a:gd name="connsiteY39" fmla="*/ 1004887 h 1119187"/>
              <a:gd name="connsiteX40" fmla="*/ 628650 w 1157307"/>
              <a:gd name="connsiteY40" fmla="*/ 947737 h 1119187"/>
              <a:gd name="connsiteX41" fmla="*/ 633413 w 1157307"/>
              <a:gd name="connsiteY41" fmla="*/ 933450 h 1119187"/>
              <a:gd name="connsiteX42" fmla="*/ 661988 w 1157307"/>
              <a:gd name="connsiteY42" fmla="*/ 923925 h 1119187"/>
              <a:gd name="connsiteX43" fmla="*/ 819150 w 1157307"/>
              <a:gd name="connsiteY43" fmla="*/ 914400 h 1119187"/>
              <a:gd name="connsiteX44" fmla="*/ 871538 w 1157307"/>
              <a:gd name="connsiteY44" fmla="*/ 909637 h 1119187"/>
              <a:gd name="connsiteX45" fmla="*/ 900113 w 1157307"/>
              <a:gd name="connsiteY45" fmla="*/ 900112 h 1119187"/>
              <a:gd name="connsiteX46" fmla="*/ 928688 w 1157307"/>
              <a:gd name="connsiteY46" fmla="*/ 890587 h 1119187"/>
              <a:gd name="connsiteX47" fmla="*/ 942975 w 1157307"/>
              <a:gd name="connsiteY47" fmla="*/ 881062 h 1119187"/>
              <a:gd name="connsiteX48" fmla="*/ 952500 w 1157307"/>
              <a:gd name="connsiteY48" fmla="*/ 866775 h 1119187"/>
              <a:gd name="connsiteX49" fmla="*/ 971550 w 1157307"/>
              <a:gd name="connsiteY49" fmla="*/ 823912 h 1119187"/>
              <a:gd name="connsiteX50" fmla="*/ 985838 w 1157307"/>
              <a:gd name="connsiteY50" fmla="*/ 814387 h 1119187"/>
              <a:gd name="connsiteX51" fmla="*/ 1000125 w 1157307"/>
              <a:gd name="connsiteY51" fmla="*/ 800100 h 1119187"/>
              <a:gd name="connsiteX52" fmla="*/ 1028700 w 1157307"/>
              <a:gd name="connsiteY52" fmla="*/ 781050 h 1119187"/>
              <a:gd name="connsiteX53" fmla="*/ 1038225 w 1157307"/>
              <a:gd name="connsiteY53" fmla="*/ 762000 h 1119187"/>
              <a:gd name="connsiteX54" fmla="*/ 1057275 w 1157307"/>
              <a:gd name="connsiteY54" fmla="*/ 733425 h 1119187"/>
              <a:gd name="connsiteX55" fmla="*/ 1066800 w 1157307"/>
              <a:gd name="connsiteY55" fmla="*/ 700087 h 1119187"/>
              <a:gd name="connsiteX56" fmla="*/ 1081088 w 1157307"/>
              <a:gd name="connsiteY56" fmla="*/ 685800 h 1119187"/>
              <a:gd name="connsiteX57" fmla="*/ 1104900 w 1157307"/>
              <a:gd name="connsiteY57" fmla="*/ 661987 h 1119187"/>
              <a:gd name="connsiteX58" fmla="*/ 1114425 w 1157307"/>
              <a:gd name="connsiteY58" fmla="*/ 647700 h 1119187"/>
              <a:gd name="connsiteX59" fmla="*/ 1128713 w 1157307"/>
              <a:gd name="connsiteY59" fmla="*/ 642937 h 1119187"/>
              <a:gd name="connsiteX60" fmla="*/ 1147763 w 1157307"/>
              <a:gd name="connsiteY60" fmla="*/ 614362 h 1119187"/>
              <a:gd name="connsiteX61" fmla="*/ 1152525 w 1157307"/>
              <a:gd name="connsiteY61" fmla="*/ 571500 h 1119187"/>
              <a:gd name="connsiteX62" fmla="*/ 1143000 w 1157307"/>
              <a:gd name="connsiteY62" fmla="*/ 557212 h 1119187"/>
              <a:gd name="connsiteX63" fmla="*/ 1138238 w 1157307"/>
              <a:gd name="connsiteY63" fmla="*/ 542925 h 1119187"/>
              <a:gd name="connsiteX64" fmla="*/ 1123950 w 1157307"/>
              <a:gd name="connsiteY64" fmla="*/ 514350 h 1119187"/>
              <a:gd name="connsiteX65" fmla="*/ 1114425 w 1157307"/>
              <a:gd name="connsiteY65" fmla="*/ 466725 h 1119187"/>
              <a:gd name="connsiteX66" fmla="*/ 1095375 w 1157307"/>
              <a:gd name="connsiteY66" fmla="*/ 438150 h 1119187"/>
              <a:gd name="connsiteX67" fmla="*/ 1090613 w 1157307"/>
              <a:gd name="connsiteY67" fmla="*/ 423862 h 1119187"/>
              <a:gd name="connsiteX68" fmla="*/ 1066800 w 1157307"/>
              <a:gd name="connsiteY68" fmla="*/ 395287 h 1119187"/>
              <a:gd name="connsiteX69" fmla="*/ 1028700 w 1157307"/>
              <a:gd name="connsiteY69" fmla="*/ 347662 h 1119187"/>
              <a:gd name="connsiteX70" fmla="*/ 1009650 w 1157307"/>
              <a:gd name="connsiteY70" fmla="*/ 319087 h 1119187"/>
              <a:gd name="connsiteX71" fmla="*/ 995363 w 1157307"/>
              <a:gd name="connsiteY71" fmla="*/ 271462 h 1119187"/>
              <a:gd name="connsiteX72" fmla="*/ 957263 w 1157307"/>
              <a:gd name="connsiteY72" fmla="*/ 228600 h 1119187"/>
              <a:gd name="connsiteX73" fmla="*/ 942975 w 1157307"/>
              <a:gd name="connsiteY73" fmla="*/ 195262 h 1119187"/>
              <a:gd name="connsiteX74" fmla="*/ 933450 w 1157307"/>
              <a:gd name="connsiteY74" fmla="*/ 166687 h 1119187"/>
              <a:gd name="connsiteX75" fmla="*/ 909638 w 1157307"/>
              <a:gd name="connsiteY75" fmla="*/ 133350 h 1119187"/>
              <a:gd name="connsiteX76" fmla="*/ 885825 w 1157307"/>
              <a:gd name="connsiteY76" fmla="*/ 109537 h 1119187"/>
              <a:gd name="connsiteX77" fmla="*/ 847725 w 1157307"/>
              <a:gd name="connsiteY77" fmla="*/ 114300 h 1119187"/>
              <a:gd name="connsiteX78" fmla="*/ 838200 w 1157307"/>
              <a:gd name="connsiteY78" fmla="*/ 128587 h 1119187"/>
              <a:gd name="connsiteX79" fmla="*/ 809625 w 1157307"/>
              <a:gd name="connsiteY79" fmla="*/ 147637 h 1119187"/>
              <a:gd name="connsiteX80" fmla="*/ 795338 w 1157307"/>
              <a:gd name="connsiteY80" fmla="*/ 157162 h 1119187"/>
              <a:gd name="connsiteX81" fmla="*/ 733425 w 1157307"/>
              <a:gd name="connsiteY81" fmla="*/ 157162 h 1119187"/>
              <a:gd name="connsiteX82" fmla="*/ 719138 w 1157307"/>
              <a:gd name="connsiteY82" fmla="*/ 152400 h 1119187"/>
              <a:gd name="connsiteX83" fmla="*/ 714375 w 1157307"/>
              <a:gd name="connsiteY83" fmla="*/ 138112 h 1119187"/>
              <a:gd name="connsiteX84" fmla="*/ 685800 w 1157307"/>
              <a:gd name="connsiteY84" fmla="*/ 128587 h 1119187"/>
              <a:gd name="connsiteX85" fmla="*/ 623888 w 1157307"/>
              <a:gd name="connsiteY85" fmla="*/ 119062 h 1119187"/>
              <a:gd name="connsiteX86" fmla="*/ 619125 w 1157307"/>
              <a:gd name="connsiteY86" fmla="*/ 100012 h 1119187"/>
              <a:gd name="connsiteX87" fmla="*/ 600075 w 1157307"/>
              <a:gd name="connsiteY87" fmla="*/ 71437 h 1119187"/>
              <a:gd name="connsiteX88" fmla="*/ 604838 w 1157307"/>
              <a:gd name="connsiteY88" fmla="*/ 38100 h 1119187"/>
              <a:gd name="connsiteX89" fmla="*/ 614363 w 1157307"/>
              <a:gd name="connsiteY89" fmla="*/ 0 h 1119187"/>
              <a:gd name="connsiteX90" fmla="*/ 538163 w 1157307"/>
              <a:gd name="connsiteY90" fmla="*/ 4762 h 1119187"/>
              <a:gd name="connsiteX91" fmla="*/ 457200 w 1157307"/>
              <a:gd name="connsiteY91" fmla="*/ 14287 h 1119187"/>
              <a:gd name="connsiteX92" fmla="*/ 414338 w 1157307"/>
              <a:gd name="connsiteY92" fmla="*/ 23812 h 1119187"/>
              <a:gd name="connsiteX93" fmla="*/ 385763 w 1157307"/>
              <a:gd name="connsiteY93" fmla="*/ 33337 h 1119187"/>
              <a:gd name="connsiteX94" fmla="*/ 238125 w 1157307"/>
              <a:gd name="connsiteY94" fmla="*/ 42862 h 1119187"/>
              <a:gd name="connsiteX95" fmla="*/ 200025 w 1157307"/>
              <a:gd name="connsiteY95" fmla="*/ 52387 h 1119187"/>
              <a:gd name="connsiteX96" fmla="*/ 180975 w 1157307"/>
              <a:gd name="connsiteY96" fmla="*/ 57150 h 1119187"/>
              <a:gd name="connsiteX97" fmla="*/ 152400 w 1157307"/>
              <a:gd name="connsiteY97" fmla="*/ 66675 h 1119187"/>
              <a:gd name="connsiteX98" fmla="*/ 123825 w 1157307"/>
              <a:gd name="connsiteY98" fmla="*/ 80962 h 1119187"/>
              <a:gd name="connsiteX99" fmla="*/ 109538 w 1157307"/>
              <a:gd name="connsiteY99" fmla="*/ 95250 h 1119187"/>
              <a:gd name="connsiteX100" fmla="*/ 80963 w 1157307"/>
              <a:gd name="connsiteY100" fmla="*/ 100012 h 1119187"/>
              <a:gd name="connsiteX101" fmla="*/ 52388 w 1157307"/>
              <a:gd name="connsiteY101" fmla="*/ 109537 h 1119187"/>
              <a:gd name="connsiteX102" fmla="*/ 19050 w 1157307"/>
              <a:gd name="connsiteY102" fmla="*/ 119062 h 1119187"/>
              <a:gd name="connsiteX103" fmla="*/ 4763 w 1157307"/>
              <a:gd name="connsiteY103" fmla="*/ 123825 h 1119187"/>
              <a:gd name="connsiteX104" fmla="*/ 0 w 1157307"/>
              <a:gd name="connsiteY104" fmla="*/ 133350 h 1119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1157307" h="1119187">
                <a:moveTo>
                  <a:pt x="0" y="133350"/>
                </a:moveTo>
                <a:cubicBezTo>
                  <a:pt x="1485" y="140776"/>
                  <a:pt x="8711" y="182019"/>
                  <a:pt x="14288" y="185737"/>
                </a:cubicBezTo>
                <a:lnTo>
                  <a:pt x="28575" y="195262"/>
                </a:lnTo>
                <a:cubicBezTo>
                  <a:pt x="31750" y="201612"/>
                  <a:pt x="34578" y="208148"/>
                  <a:pt x="38100" y="214312"/>
                </a:cubicBezTo>
                <a:cubicBezTo>
                  <a:pt x="40940" y="219282"/>
                  <a:pt x="45370" y="223339"/>
                  <a:pt x="47625" y="228600"/>
                </a:cubicBezTo>
                <a:cubicBezTo>
                  <a:pt x="54358" y="244309"/>
                  <a:pt x="48249" y="249981"/>
                  <a:pt x="61913" y="261937"/>
                </a:cubicBezTo>
                <a:cubicBezTo>
                  <a:pt x="88121" y="284869"/>
                  <a:pt x="93681" y="283164"/>
                  <a:pt x="128588" y="285750"/>
                </a:cubicBezTo>
                <a:cubicBezTo>
                  <a:pt x="158710" y="287981"/>
                  <a:pt x="188913" y="288925"/>
                  <a:pt x="219075" y="290512"/>
                </a:cubicBezTo>
                <a:cubicBezTo>
                  <a:pt x="243644" y="364219"/>
                  <a:pt x="215486" y="288099"/>
                  <a:pt x="238125" y="333375"/>
                </a:cubicBezTo>
                <a:cubicBezTo>
                  <a:pt x="240370" y="337865"/>
                  <a:pt x="240910" y="343048"/>
                  <a:pt x="242888" y="347662"/>
                </a:cubicBezTo>
                <a:cubicBezTo>
                  <a:pt x="245685" y="354187"/>
                  <a:pt x="249616" y="360186"/>
                  <a:pt x="252413" y="366712"/>
                </a:cubicBezTo>
                <a:cubicBezTo>
                  <a:pt x="254390" y="371326"/>
                  <a:pt x="254093" y="377037"/>
                  <a:pt x="257175" y="381000"/>
                </a:cubicBezTo>
                <a:cubicBezTo>
                  <a:pt x="274741" y="403585"/>
                  <a:pt x="280940" y="406368"/>
                  <a:pt x="300038" y="419100"/>
                </a:cubicBezTo>
                <a:cubicBezTo>
                  <a:pt x="323687" y="454572"/>
                  <a:pt x="293293" y="411006"/>
                  <a:pt x="323850" y="447675"/>
                </a:cubicBezTo>
                <a:cubicBezTo>
                  <a:pt x="327514" y="452072"/>
                  <a:pt x="329711" y="457565"/>
                  <a:pt x="333375" y="461962"/>
                </a:cubicBezTo>
                <a:cubicBezTo>
                  <a:pt x="337687" y="467136"/>
                  <a:pt x="343528" y="470933"/>
                  <a:pt x="347663" y="476250"/>
                </a:cubicBezTo>
                <a:cubicBezTo>
                  <a:pt x="354691" y="485286"/>
                  <a:pt x="360363" y="495300"/>
                  <a:pt x="366713" y="504825"/>
                </a:cubicBezTo>
                <a:cubicBezTo>
                  <a:pt x="369888" y="509587"/>
                  <a:pt x="372191" y="515065"/>
                  <a:pt x="376238" y="519112"/>
                </a:cubicBezTo>
                <a:cubicBezTo>
                  <a:pt x="386769" y="529644"/>
                  <a:pt x="393420" y="534428"/>
                  <a:pt x="400050" y="547687"/>
                </a:cubicBezTo>
                <a:cubicBezTo>
                  <a:pt x="402295" y="552177"/>
                  <a:pt x="403225" y="557212"/>
                  <a:pt x="404813" y="561975"/>
                </a:cubicBezTo>
                <a:cubicBezTo>
                  <a:pt x="403225" y="568325"/>
                  <a:pt x="403297" y="575342"/>
                  <a:pt x="400050" y="581025"/>
                </a:cubicBezTo>
                <a:cubicBezTo>
                  <a:pt x="396708" y="586873"/>
                  <a:pt x="388264" y="589059"/>
                  <a:pt x="385763" y="595312"/>
                </a:cubicBezTo>
                <a:cubicBezTo>
                  <a:pt x="381594" y="605735"/>
                  <a:pt x="382588" y="617537"/>
                  <a:pt x="381000" y="628650"/>
                </a:cubicBezTo>
                <a:cubicBezTo>
                  <a:pt x="384358" y="658868"/>
                  <a:pt x="386492" y="689820"/>
                  <a:pt x="395288" y="719137"/>
                </a:cubicBezTo>
                <a:cubicBezTo>
                  <a:pt x="398173" y="728754"/>
                  <a:pt x="399244" y="739358"/>
                  <a:pt x="404813" y="747712"/>
                </a:cubicBezTo>
                <a:lnTo>
                  <a:pt x="414338" y="762000"/>
                </a:lnTo>
                <a:cubicBezTo>
                  <a:pt x="417000" y="772650"/>
                  <a:pt x="423986" y="802667"/>
                  <a:pt x="428625" y="809625"/>
                </a:cubicBezTo>
                <a:cubicBezTo>
                  <a:pt x="431800" y="814387"/>
                  <a:pt x="435590" y="818793"/>
                  <a:pt x="438150" y="823912"/>
                </a:cubicBezTo>
                <a:cubicBezTo>
                  <a:pt x="442154" y="831919"/>
                  <a:pt x="445384" y="849615"/>
                  <a:pt x="447675" y="857250"/>
                </a:cubicBezTo>
                <a:cubicBezTo>
                  <a:pt x="447695" y="857317"/>
                  <a:pt x="459571" y="892935"/>
                  <a:pt x="461963" y="900112"/>
                </a:cubicBezTo>
                <a:lnTo>
                  <a:pt x="466725" y="914400"/>
                </a:lnTo>
                <a:cubicBezTo>
                  <a:pt x="471488" y="950912"/>
                  <a:pt x="478851" y="987179"/>
                  <a:pt x="481013" y="1023937"/>
                </a:cubicBezTo>
                <a:cubicBezTo>
                  <a:pt x="482600" y="1050925"/>
                  <a:pt x="481765" y="1078165"/>
                  <a:pt x="485775" y="1104900"/>
                </a:cubicBezTo>
                <a:cubicBezTo>
                  <a:pt x="486624" y="1110560"/>
                  <a:pt x="492125" y="1114425"/>
                  <a:pt x="495300" y="1119187"/>
                </a:cubicBezTo>
                <a:lnTo>
                  <a:pt x="566738" y="1114425"/>
                </a:lnTo>
                <a:cubicBezTo>
                  <a:pt x="577480" y="1110468"/>
                  <a:pt x="585788" y="1085850"/>
                  <a:pt x="585788" y="1085850"/>
                </a:cubicBezTo>
                <a:cubicBezTo>
                  <a:pt x="587375" y="1081087"/>
                  <a:pt x="588573" y="1076176"/>
                  <a:pt x="590550" y="1071562"/>
                </a:cubicBezTo>
                <a:cubicBezTo>
                  <a:pt x="593347" y="1065036"/>
                  <a:pt x="597582" y="1059159"/>
                  <a:pt x="600075" y="1052512"/>
                </a:cubicBezTo>
                <a:cubicBezTo>
                  <a:pt x="613255" y="1017367"/>
                  <a:pt x="595061" y="1048127"/>
                  <a:pt x="614363" y="1019175"/>
                </a:cubicBezTo>
                <a:cubicBezTo>
                  <a:pt x="615950" y="1014412"/>
                  <a:pt x="618227" y="1009826"/>
                  <a:pt x="619125" y="1004887"/>
                </a:cubicBezTo>
                <a:cubicBezTo>
                  <a:pt x="627817" y="957080"/>
                  <a:pt x="619190" y="980847"/>
                  <a:pt x="628650" y="947737"/>
                </a:cubicBezTo>
                <a:cubicBezTo>
                  <a:pt x="630029" y="942910"/>
                  <a:pt x="629328" y="936368"/>
                  <a:pt x="633413" y="933450"/>
                </a:cubicBezTo>
                <a:cubicBezTo>
                  <a:pt x="641583" y="927614"/>
                  <a:pt x="652463" y="927100"/>
                  <a:pt x="661988" y="923925"/>
                </a:cubicBezTo>
                <a:cubicBezTo>
                  <a:pt x="721487" y="904091"/>
                  <a:pt x="671199" y="919331"/>
                  <a:pt x="819150" y="914400"/>
                </a:cubicBezTo>
                <a:cubicBezTo>
                  <a:pt x="836613" y="912812"/>
                  <a:pt x="854270" y="912684"/>
                  <a:pt x="871538" y="909637"/>
                </a:cubicBezTo>
                <a:cubicBezTo>
                  <a:pt x="881425" y="907892"/>
                  <a:pt x="890588" y="903287"/>
                  <a:pt x="900113" y="900112"/>
                </a:cubicBezTo>
                <a:cubicBezTo>
                  <a:pt x="900117" y="900111"/>
                  <a:pt x="928685" y="890589"/>
                  <a:pt x="928688" y="890587"/>
                </a:cubicBezTo>
                <a:lnTo>
                  <a:pt x="942975" y="881062"/>
                </a:lnTo>
                <a:cubicBezTo>
                  <a:pt x="946150" y="876300"/>
                  <a:pt x="950175" y="872005"/>
                  <a:pt x="952500" y="866775"/>
                </a:cubicBezTo>
                <a:cubicBezTo>
                  <a:pt x="960045" y="849800"/>
                  <a:pt x="958617" y="836845"/>
                  <a:pt x="971550" y="823912"/>
                </a:cubicBezTo>
                <a:cubicBezTo>
                  <a:pt x="975597" y="819865"/>
                  <a:pt x="981441" y="818051"/>
                  <a:pt x="985838" y="814387"/>
                </a:cubicBezTo>
                <a:cubicBezTo>
                  <a:pt x="991012" y="810075"/>
                  <a:pt x="994809" y="804235"/>
                  <a:pt x="1000125" y="800100"/>
                </a:cubicBezTo>
                <a:cubicBezTo>
                  <a:pt x="1009161" y="793072"/>
                  <a:pt x="1028700" y="781050"/>
                  <a:pt x="1028700" y="781050"/>
                </a:cubicBezTo>
                <a:cubicBezTo>
                  <a:pt x="1031875" y="774700"/>
                  <a:pt x="1034572" y="768088"/>
                  <a:pt x="1038225" y="762000"/>
                </a:cubicBezTo>
                <a:cubicBezTo>
                  <a:pt x="1044115" y="752184"/>
                  <a:pt x="1057275" y="733425"/>
                  <a:pt x="1057275" y="733425"/>
                </a:cubicBezTo>
                <a:cubicBezTo>
                  <a:pt x="1057909" y="730889"/>
                  <a:pt x="1064069" y="704183"/>
                  <a:pt x="1066800" y="700087"/>
                </a:cubicBezTo>
                <a:cubicBezTo>
                  <a:pt x="1070536" y="694483"/>
                  <a:pt x="1076776" y="690974"/>
                  <a:pt x="1081088" y="685800"/>
                </a:cubicBezTo>
                <a:cubicBezTo>
                  <a:pt x="1100934" y="661985"/>
                  <a:pt x="1078705" y="679451"/>
                  <a:pt x="1104900" y="661987"/>
                </a:cubicBezTo>
                <a:cubicBezTo>
                  <a:pt x="1108075" y="657225"/>
                  <a:pt x="1109956" y="651276"/>
                  <a:pt x="1114425" y="647700"/>
                </a:cubicBezTo>
                <a:cubicBezTo>
                  <a:pt x="1118345" y="644564"/>
                  <a:pt x="1125163" y="646487"/>
                  <a:pt x="1128713" y="642937"/>
                </a:cubicBezTo>
                <a:cubicBezTo>
                  <a:pt x="1136808" y="634842"/>
                  <a:pt x="1147763" y="614362"/>
                  <a:pt x="1147763" y="614362"/>
                </a:cubicBezTo>
                <a:cubicBezTo>
                  <a:pt x="1155701" y="590548"/>
                  <a:pt x="1162051" y="590550"/>
                  <a:pt x="1152525" y="571500"/>
                </a:cubicBezTo>
                <a:cubicBezTo>
                  <a:pt x="1149965" y="566380"/>
                  <a:pt x="1146175" y="561975"/>
                  <a:pt x="1143000" y="557212"/>
                </a:cubicBezTo>
                <a:cubicBezTo>
                  <a:pt x="1141413" y="552450"/>
                  <a:pt x="1140483" y="547415"/>
                  <a:pt x="1138238" y="542925"/>
                </a:cubicBezTo>
                <a:cubicBezTo>
                  <a:pt x="1119770" y="505989"/>
                  <a:pt x="1135924" y="550267"/>
                  <a:pt x="1123950" y="514350"/>
                </a:cubicBezTo>
                <a:cubicBezTo>
                  <a:pt x="1122766" y="506061"/>
                  <a:pt x="1120821" y="478237"/>
                  <a:pt x="1114425" y="466725"/>
                </a:cubicBezTo>
                <a:cubicBezTo>
                  <a:pt x="1108865" y="456718"/>
                  <a:pt x="1095375" y="438150"/>
                  <a:pt x="1095375" y="438150"/>
                </a:cubicBezTo>
                <a:cubicBezTo>
                  <a:pt x="1093788" y="433387"/>
                  <a:pt x="1092858" y="428352"/>
                  <a:pt x="1090613" y="423862"/>
                </a:cubicBezTo>
                <a:cubicBezTo>
                  <a:pt x="1083984" y="410603"/>
                  <a:pt x="1077331" y="405818"/>
                  <a:pt x="1066800" y="395287"/>
                </a:cubicBezTo>
                <a:cubicBezTo>
                  <a:pt x="1053142" y="354309"/>
                  <a:pt x="1077882" y="421435"/>
                  <a:pt x="1028700" y="347662"/>
                </a:cubicBezTo>
                <a:lnTo>
                  <a:pt x="1009650" y="319087"/>
                </a:lnTo>
                <a:cubicBezTo>
                  <a:pt x="1007492" y="310453"/>
                  <a:pt x="999229" y="275328"/>
                  <a:pt x="995363" y="271462"/>
                </a:cubicBezTo>
                <a:cubicBezTo>
                  <a:pt x="962741" y="238840"/>
                  <a:pt x="974260" y="254095"/>
                  <a:pt x="957263" y="228600"/>
                </a:cubicBezTo>
                <a:cubicBezTo>
                  <a:pt x="944663" y="178205"/>
                  <a:pt x="961770" y="237551"/>
                  <a:pt x="942975" y="195262"/>
                </a:cubicBezTo>
                <a:cubicBezTo>
                  <a:pt x="938897" y="186087"/>
                  <a:pt x="937940" y="175667"/>
                  <a:pt x="933450" y="166687"/>
                </a:cubicBezTo>
                <a:cubicBezTo>
                  <a:pt x="915824" y="131435"/>
                  <a:pt x="933773" y="162312"/>
                  <a:pt x="909638" y="133350"/>
                </a:cubicBezTo>
                <a:cubicBezTo>
                  <a:pt x="889794" y="109537"/>
                  <a:pt x="912019" y="126999"/>
                  <a:pt x="885825" y="109537"/>
                </a:cubicBezTo>
                <a:cubicBezTo>
                  <a:pt x="873125" y="111125"/>
                  <a:pt x="859608" y="109547"/>
                  <a:pt x="847725" y="114300"/>
                </a:cubicBezTo>
                <a:cubicBezTo>
                  <a:pt x="842411" y="116426"/>
                  <a:pt x="841864" y="124190"/>
                  <a:pt x="838200" y="128587"/>
                </a:cubicBezTo>
                <a:cubicBezTo>
                  <a:pt x="824478" y="145054"/>
                  <a:pt x="827236" y="141768"/>
                  <a:pt x="809625" y="147637"/>
                </a:cubicBezTo>
                <a:cubicBezTo>
                  <a:pt x="804863" y="150812"/>
                  <a:pt x="800457" y="154602"/>
                  <a:pt x="795338" y="157162"/>
                </a:cubicBezTo>
                <a:cubicBezTo>
                  <a:pt x="774087" y="167788"/>
                  <a:pt x="760074" y="159827"/>
                  <a:pt x="733425" y="157162"/>
                </a:cubicBezTo>
                <a:cubicBezTo>
                  <a:pt x="728663" y="155575"/>
                  <a:pt x="722688" y="155950"/>
                  <a:pt x="719138" y="152400"/>
                </a:cubicBezTo>
                <a:cubicBezTo>
                  <a:pt x="715588" y="148850"/>
                  <a:pt x="718460" y="141030"/>
                  <a:pt x="714375" y="138112"/>
                </a:cubicBezTo>
                <a:cubicBezTo>
                  <a:pt x="706205" y="132276"/>
                  <a:pt x="695763" y="129832"/>
                  <a:pt x="685800" y="128587"/>
                </a:cubicBezTo>
                <a:cubicBezTo>
                  <a:pt x="639668" y="122821"/>
                  <a:pt x="660250" y="126335"/>
                  <a:pt x="623888" y="119062"/>
                </a:cubicBezTo>
                <a:cubicBezTo>
                  <a:pt x="622300" y="112712"/>
                  <a:pt x="622052" y="105866"/>
                  <a:pt x="619125" y="100012"/>
                </a:cubicBezTo>
                <a:cubicBezTo>
                  <a:pt x="614005" y="89773"/>
                  <a:pt x="600075" y="71437"/>
                  <a:pt x="600075" y="71437"/>
                </a:cubicBezTo>
                <a:cubicBezTo>
                  <a:pt x="601663" y="60325"/>
                  <a:pt x="600669" y="48522"/>
                  <a:pt x="604838" y="38100"/>
                </a:cubicBezTo>
                <a:cubicBezTo>
                  <a:pt x="620847" y="-1922"/>
                  <a:pt x="625255" y="54465"/>
                  <a:pt x="614363" y="0"/>
                </a:cubicBezTo>
                <a:lnTo>
                  <a:pt x="538163" y="4762"/>
                </a:lnTo>
                <a:cubicBezTo>
                  <a:pt x="499961" y="7701"/>
                  <a:pt x="491843" y="9339"/>
                  <a:pt x="457200" y="14287"/>
                </a:cubicBezTo>
                <a:cubicBezTo>
                  <a:pt x="416333" y="27911"/>
                  <a:pt x="481373" y="7054"/>
                  <a:pt x="414338" y="23812"/>
                </a:cubicBezTo>
                <a:cubicBezTo>
                  <a:pt x="404598" y="26247"/>
                  <a:pt x="395789" y="32809"/>
                  <a:pt x="385763" y="33337"/>
                </a:cubicBezTo>
                <a:cubicBezTo>
                  <a:pt x="276185" y="39105"/>
                  <a:pt x="325375" y="35592"/>
                  <a:pt x="238125" y="42862"/>
                </a:cubicBezTo>
                <a:lnTo>
                  <a:pt x="200025" y="52387"/>
                </a:lnTo>
                <a:cubicBezTo>
                  <a:pt x="193675" y="53975"/>
                  <a:pt x="187185" y="55080"/>
                  <a:pt x="180975" y="57150"/>
                </a:cubicBezTo>
                <a:cubicBezTo>
                  <a:pt x="171450" y="60325"/>
                  <a:pt x="160754" y="61106"/>
                  <a:pt x="152400" y="66675"/>
                </a:cubicBezTo>
                <a:cubicBezTo>
                  <a:pt x="133936" y="78985"/>
                  <a:pt x="143543" y="74390"/>
                  <a:pt x="123825" y="80962"/>
                </a:cubicBezTo>
                <a:cubicBezTo>
                  <a:pt x="119063" y="85725"/>
                  <a:pt x="115693" y="92515"/>
                  <a:pt x="109538" y="95250"/>
                </a:cubicBezTo>
                <a:cubicBezTo>
                  <a:pt x="100714" y="99172"/>
                  <a:pt x="90331" y="97670"/>
                  <a:pt x="80963" y="100012"/>
                </a:cubicBezTo>
                <a:cubicBezTo>
                  <a:pt x="71223" y="102447"/>
                  <a:pt x="62042" y="106779"/>
                  <a:pt x="52388" y="109537"/>
                </a:cubicBezTo>
                <a:lnTo>
                  <a:pt x="19050" y="119062"/>
                </a:lnTo>
                <a:cubicBezTo>
                  <a:pt x="14242" y="120505"/>
                  <a:pt x="8313" y="120275"/>
                  <a:pt x="4763" y="123825"/>
                </a:cubicBezTo>
                <a:lnTo>
                  <a:pt x="0" y="133350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solidFill>
              <a:schemeClr val="accent6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BE"/>
          </a:p>
        </p:txBody>
      </p:sp>
      <p:sp>
        <p:nvSpPr>
          <p:cNvPr id="2" name="Forme libre 1"/>
          <p:cNvSpPr/>
          <p:nvPr/>
        </p:nvSpPr>
        <p:spPr>
          <a:xfrm>
            <a:off x="5724525" y="3906838"/>
            <a:ext cx="534988" cy="674687"/>
          </a:xfrm>
          <a:custGeom>
            <a:avLst/>
            <a:gdLst>
              <a:gd name="connsiteX0" fmla="*/ 353184 w 536540"/>
              <a:gd name="connsiteY0" fmla="*/ 0 h 673894"/>
              <a:gd name="connsiteX1" fmla="*/ 357947 w 536540"/>
              <a:gd name="connsiteY1" fmla="*/ 19050 h 673894"/>
              <a:gd name="connsiteX2" fmla="*/ 360328 w 536540"/>
              <a:gd name="connsiteY2" fmla="*/ 26194 h 673894"/>
              <a:gd name="connsiteX3" fmla="*/ 365090 w 536540"/>
              <a:gd name="connsiteY3" fmla="*/ 33338 h 673894"/>
              <a:gd name="connsiteX4" fmla="*/ 372234 w 536540"/>
              <a:gd name="connsiteY4" fmla="*/ 57150 h 673894"/>
              <a:gd name="connsiteX5" fmla="*/ 376997 w 536540"/>
              <a:gd name="connsiteY5" fmla="*/ 71438 h 673894"/>
              <a:gd name="connsiteX6" fmla="*/ 381759 w 536540"/>
              <a:gd name="connsiteY6" fmla="*/ 78582 h 673894"/>
              <a:gd name="connsiteX7" fmla="*/ 388903 w 536540"/>
              <a:gd name="connsiteY7" fmla="*/ 95250 h 673894"/>
              <a:gd name="connsiteX8" fmla="*/ 396047 w 536540"/>
              <a:gd name="connsiteY8" fmla="*/ 109538 h 673894"/>
              <a:gd name="connsiteX9" fmla="*/ 407953 w 536540"/>
              <a:gd name="connsiteY9" fmla="*/ 130969 h 673894"/>
              <a:gd name="connsiteX10" fmla="*/ 412715 w 536540"/>
              <a:gd name="connsiteY10" fmla="*/ 138113 h 673894"/>
              <a:gd name="connsiteX11" fmla="*/ 419859 w 536540"/>
              <a:gd name="connsiteY11" fmla="*/ 152400 h 673894"/>
              <a:gd name="connsiteX12" fmla="*/ 424622 w 536540"/>
              <a:gd name="connsiteY12" fmla="*/ 161925 h 673894"/>
              <a:gd name="connsiteX13" fmla="*/ 431765 w 536540"/>
              <a:gd name="connsiteY13" fmla="*/ 169069 h 673894"/>
              <a:gd name="connsiteX14" fmla="*/ 438909 w 536540"/>
              <a:gd name="connsiteY14" fmla="*/ 183357 h 673894"/>
              <a:gd name="connsiteX15" fmla="*/ 446053 w 536540"/>
              <a:gd name="connsiteY15" fmla="*/ 197644 h 673894"/>
              <a:gd name="connsiteX16" fmla="*/ 453197 w 536540"/>
              <a:gd name="connsiteY16" fmla="*/ 204788 h 673894"/>
              <a:gd name="connsiteX17" fmla="*/ 460340 w 536540"/>
              <a:gd name="connsiteY17" fmla="*/ 214313 h 673894"/>
              <a:gd name="connsiteX18" fmla="*/ 469865 w 536540"/>
              <a:gd name="connsiteY18" fmla="*/ 228600 h 673894"/>
              <a:gd name="connsiteX19" fmla="*/ 477009 w 536540"/>
              <a:gd name="connsiteY19" fmla="*/ 235744 h 673894"/>
              <a:gd name="connsiteX20" fmla="*/ 488915 w 536540"/>
              <a:gd name="connsiteY20" fmla="*/ 252413 h 673894"/>
              <a:gd name="connsiteX21" fmla="*/ 496059 w 536540"/>
              <a:gd name="connsiteY21" fmla="*/ 266700 h 673894"/>
              <a:gd name="connsiteX22" fmla="*/ 503203 w 536540"/>
              <a:gd name="connsiteY22" fmla="*/ 280988 h 673894"/>
              <a:gd name="connsiteX23" fmla="*/ 510347 w 536540"/>
              <a:gd name="connsiteY23" fmla="*/ 285750 h 673894"/>
              <a:gd name="connsiteX24" fmla="*/ 524634 w 536540"/>
              <a:gd name="connsiteY24" fmla="*/ 314325 h 673894"/>
              <a:gd name="connsiteX25" fmla="*/ 529397 w 536540"/>
              <a:gd name="connsiteY25" fmla="*/ 321469 h 673894"/>
              <a:gd name="connsiteX26" fmla="*/ 534159 w 536540"/>
              <a:gd name="connsiteY26" fmla="*/ 335757 h 673894"/>
              <a:gd name="connsiteX27" fmla="*/ 536540 w 536540"/>
              <a:gd name="connsiteY27" fmla="*/ 342900 h 673894"/>
              <a:gd name="connsiteX28" fmla="*/ 534159 w 536540"/>
              <a:gd name="connsiteY28" fmla="*/ 352425 h 673894"/>
              <a:gd name="connsiteX29" fmla="*/ 519872 w 536540"/>
              <a:gd name="connsiteY29" fmla="*/ 361950 h 673894"/>
              <a:gd name="connsiteX30" fmla="*/ 512728 w 536540"/>
              <a:gd name="connsiteY30" fmla="*/ 366713 h 673894"/>
              <a:gd name="connsiteX31" fmla="*/ 505584 w 536540"/>
              <a:gd name="connsiteY31" fmla="*/ 373857 h 673894"/>
              <a:gd name="connsiteX32" fmla="*/ 498440 w 536540"/>
              <a:gd name="connsiteY32" fmla="*/ 376238 h 673894"/>
              <a:gd name="connsiteX33" fmla="*/ 479390 w 536540"/>
              <a:gd name="connsiteY33" fmla="*/ 392907 h 673894"/>
              <a:gd name="connsiteX34" fmla="*/ 472247 w 536540"/>
              <a:gd name="connsiteY34" fmla="*/ 400050 h 673894"/>
              <a:gd name="connsiteX35" fmla="*/ 462722 w 536540"/>
              <a:gd name="connsiteY35" fmla="*/ 414338 h 673894"/>
              <a:gd name="connsiteX36" fmla="*/ 455578 w 536540"/>
              <a:gd name="connsiteY36" fmla="*/ 419100 h 673894"/>
              <a:gd name="connsiteX37" fmla="*/ 450815 w 536540"/>
              <a:gd name="connsiteY37" fmla="*/ 438150 h 673894"/>
              <a:gd name="connsiteX38" fmla="*/ 438909 w 536540"/>
              <a:gd name="connsiteY38" fmla="*/ 452438 h 673894"/>
              <a:gd name="connsiteX39" fmla="*/ 429384 w 536540"/>
              <a:gd name="connsiteY39" fmla="*/ 466725 h 673894"/>
              <a:gd name="connsiteX40" fmla="*/ 424622 w 536540"/>
              <a:gd name="connsiteY40" fmla="*/ 473869 h 673894"/>
              <a:gd name="connsiteX41" fmla="*/ 419859 w 536540"/>
              <a:gd name="connsiteY41" fmla="*/ 481013 h 673894"/>
              <a:gd name="connsiteX42" fmla="*/ 417478 w 536540"/>
              <a:gd name="connsiteY42" fmla="*/ 488157 h 673894"/>
              <a:gd name="connsiteX43" fmla="*/ 398428 w 536540"/>
              <a:gd name="connsiteY43" fmla="*/ 509588 h 673894"/>
              <a:gd name="connsiteX44" fmla="*/ 381759 w 536540"/>
              <a:gd name="connsiteY44" fmla="*/ 516732 h 673894"/>
              <a:gd name="connsiteX45" fmla="*/ 365090 w 536540"/>
              <a:gd name="connsiteY45" fmla="*/ 528638 h 673894"/>
              <a:gd name="connsiteX46" fmla="*/ 360328 w 536540"/>
              <a:gd name="connsiteY46" fmla="*/ 535782 h 673894"/>
              <a:gd name="connsiteX47" fmla="*/ 353184 w 536540"/>
              <a:gd name="connsiteY47" fmla="*/ 538163 h 673894"/>
              <a:gd name="connsiteX48" fmla="*/ 338897 w 536540"/>
              <a:gd name="connsiteY48" fmla="*/ 550069 h 673894"/>
              <a:gd name="connsiteX49" fmla="*/ 329372 w 536540"/>
              <a:gd name="connsiteY49" fmla="*/ 564357 h 673894"/>
              <a:gd name="connsiteX50" fmla="*/ 324609 w 536540"/>
              <a:gd name="connsiteY50" fmla="*/ 573882 h 673894"/>
              <a:gd name="connsiteX51" fmla="*/ 315084 w 536540"/>
              <a:gd name="connsiteY51" fmla="*/ 588169 h 673894"/>
              <a:gd name="connsiteX52" fmla="*/ 310322 w 536540"/>
              <a:gd name="connsiteY52" fmla="*/ 595313 h 673894"/>
              <a:gd name="connsiteX53" fmla="*/ 303178 w 536540"/>
              <a:gd name="connsiteY53" fmla="*/ 602457 h 673894"/>
              <a:gd name="connsiteX54" fmla="*/ 296034 w 536540"/>
              <a:gd name="connsiteY54" fmla="*/ 619125 h 673894"/>
              <a:gd name="connsiteX55" fmla="*/ 281747 w 536540"/>
              <a:gd name="connsiteY55" fmla="*/ 640557 h 673894"/>
              <a:gd name="connsiteX56" fmla="*/ 267459 w 536540"/>
              <a:gd name="connsiteY56" fmla="*/ 650082 h 673894"/>
              <a:gd name="connsiteX57" fmla="*/ 253172 w 536540"/>
              <a:gd name="connsiteY57" fmla="*/ 654844 h 673894"/>
              <a:gd name="connsiteX58" fmla="*/ 246028 w 536540"/>
              <a:gd name="connsiteY58" fmla="*/ 657225 h 673894"/>
              <a:gd name="connsiteX59" fmla="*/ 207928 w 536540"/>
              <a:gd name="connsiteY59" fmla="*/ 654844 h 673894"/>
              <a:gd name="connsiteX60" fmla="*/ 191259 w 536540"/>
              <a:gd name="connsiteY60" fmla="*/ 650082 h 673894"/>
              <a:gd name="connsiteX61" fmla="*/ 105534 w 536540"/>
              <a:gd name="connsiteY61" fmla="*/ 654844 h 673894"/>
              <a:gd name="connsiteX62" fmla="*/ 98390 w 536540"/>
              <a:gd name="connsiteY62" fmla="*/ 657225 h 673894"/>
              <a:gd name="connsiteX63" fmla="*/ 74578 w 536540"/>
              <a:gd name="connsiteY63" fmla="*/ 654844 h 673894"/>
              <a:gd name="connsiteX64" fmla="*/ 12665 w 536540"/>
              <a:gd name="connsiteY64" fmla="*/ 650082 h 673894"/>
              <a:gd name="connsiteX65" fmla="*/ 19809 w 536540"/>
              <a:gd name="connsiteY65" fmla="*/ 616744 h 673894"/>
              <a:gd name="connsiteX66" fmla="*/ 29334 w 536540"/>
              <a:gd name="connsiteY66" fmla="*/ 602457 h 673894"/>
              <a:gd name="connsiteX67" fmla="*/ 31715 w 536540"/>
              <a:gd name="connsiteY67" fmla="*/ 592932 h 673894"/>
              <a:gd name="connsiteX68" fmla="*/ 36478 w 536540"/>
              <a:gd name="connsiteY68" fmla="*/ 578644 h 673894"/>
              <a:gd name="connsiteX69" fmla="*/ 41240 w 536540"/>
              <a:gd name="connsiteY69" fmla="*/ 564357 h 673894"/>
              <a:gd name="connsiteX70" fmla="*/ 46003 w 536540"/>
              <a:gd name="connsiteY70" fmla="*/ 550069 h 673894"/>
              <a:gd name="connsiteX71" fmla="*/ 48384 w 536540"/>
              <a:gd name="connsiteY71" fmla="*/ 535782 h 673894"/>
              <a:gd name="connsiteX72" fmla="*/ 50765 w 536540"/>
              <a:gd name="connsiteY72" fmla="*/ 523875 h 673894"/>
              <a:gd name="connsiteX73" fmla="*/ 53147 w 536540"/>
              <a:gd name="connsiteY73" fmla="*/ 500063 h 673894"/>
              <a:gd name="connsiteX74" fmla="*/ 57909 w 536540"/>
              <a:gd name="connsiteY74" fmla="*/ 485775 h 673894"/>
              <a:gd name="connsiteX75" fmla="*/ 65053 w 536540"/>
              <a:gd name="connsiteY75" fmla="*/ 461963 h 673894"/>
              <a:gd name="connsiteX76" fmla="*/ 67434 w 536540"/>
              <a:gd name="connsiteY76" fmla="*/ 454819 h 673894"/>
              <a:gd name="connsiteX77" fmla="*/ 72197 w 536540"/>
              <a:gd name="connsiteY77" fmla="*/ 447675 h 673894"/>
              <a:gd name="connsiteX78" fmla="*/ 74578 w 536540"/>
              <a:gd name="connsiteY78" fmla="*/ 438150 h 673894"/>
              <a:gd name="connsiteX79" fmla="*/ 79340 w 536540"/>
              <a:gd name="connsiteY79" fmla="*/ 431007 h 673894"/>
              <a:gd name="connsiteX80" fmla="*/ 81722 w 536540"/>
              <a:gd name="connsiteY80" fmla="*/ 423863 h 673894"/>
              <a:gd name="connsiteX81" fmla="*/ 86484 w 536540"/>
              <a:gd name="connsiteY81" fmla="*/ 414338 h 673894"/>
              <a:gd name="connsiteX82" fmla="*/ 91247 w 536540"/>
              <a:gd name="connsiteY82" fmla="*/ 400050 h 673894"/>
              <a:gd name="connsiteX83" fmla="*/ 96009 w 536540"/>
              <a:gd name="connsiteY83" fmla="*/ 383382 h 673894"/>
              <a:gd name="connsiteX84" fmla="*/ 100772 w 536540"/>
              <a:gd name="connsiteY84" fmla="*/ 376238 h 673894"/>
              <a:gd name="connsiteX85" fmla="*/ 105534 w 536540"/>
              <a:gd name="connsiteY85" fmla="*/ 357188 h 673894"/>
              <a:gd name="connsiteX86" fmla="*/ 107915 w 536540"/>
              <a:gd name="connsiteY86" fmla="*/ 347663 h 673894"/>
              <a:gd name="connsiteX87" fmla="*/ 112678 w 536540"/>
              <a:gd name="connsiteY87" fmla="*/ 340519 h 673894"/>
              <a:gd name="connsiteX88" fmla="*/ 119822 w 536540"/>
              <a:gd name="connsiteY88" fmla="*/ 323850 h 673894"/>
              <a:gd name="connsiteX89" fmla="*/ 126965 w 536540"/>
              <a:gd name="connsiteY89" fmla="*/ 302419 h 673894"/>
              <a:gd name="connsiteX90" fmla="*/ 131728 w 536540"/>
              <a:gd name="connsiteY90" fmla="*/ 288132 h 673894"/>
              <a:gd name="connsiteX91" fmla="*/ 134109 w 536540"/>
              <a:gd name="connsiteY91" fmla="*/ 280988 h 673894"/>
              <a:gd name="connsiteX92" fmla="*/ 138872 w 536540"/>
              <a:gd name="connsiteY92" fmla="*/ 245269 h 673894"/>
              <a:gd name="connsiteX93" fmla="*/ 141253 w 536540"/>
              <a:gd name="connsiteY93" fmla="*/ 235744 h 673894"/>
              <a:gd name="connsiteX94" fmla="*/ 153159 w 536540"/>
              <a:gd name="connsiteY94" fmla="*/ 223838 h 673894"/>
              <a:gd name="connsiteX95" fmla="*/ 176972 w 536540"/>
              <a:gd name="connsiteY95" fmla="*/ 202407 h 673894"/>
              <a:gd name="connsiteX96" fmla="*/ 186497 w 536540"/>
              <a:gd name="connsiteY96" fmla="*/ 188119 h 673894"/>
              <a:gd name="connsiteX97" fmla="*/ 212690 w 536540"/>
              <a:gd name="connsiteY97" fmla="*/ 169069 h 673894"/>
              <a:gd name="connsiteX98" fmla="*/ 219834 w 536540"/>
              <a:gd name="connsiteY98" fmla="*/ 161925 h 673894"/>
              <a:gd name="connsiteX99" fmla="*/ 234122 w 536540"/>
              <a:gd name="connsiteY99" fmla="*/ 152400 h 673894"/>
              <a:gd name="connsiteX100" fmla="*/ 248409 w 536540"/>
              <a:gd name="connsiteY100" fmla="*/ 142875 h 673894"/>
              <a:gd name="connsiteX101" fmla="*/ 269840 w 536540"/>
              <a:gd name="connsiteY101" fmla="*/ 126207 h 673894"/>
              <a:gd name="connsiteX102" fmla="*/ 276984 w 536540"/>
              <a:gd name="connsiteY102" fmla="*/ 121444 h 673894"/>
              <a:gd name="connsiteX103" fmla="*/ 284128 w 536540"/>
              <a:gd name="connsiteY103" fmla="*/ 116682 h 673894"/>
              <a:gd name="connsiteX104" fmla="*/ 298415 w 536540"/>
              <a:gd name="connsiteY104" fmla="*/ 102394 h 673894"/>
              <a:gd name="connsiteX105" fmla="*/ 317465 w 536540"/>
              <a:gd name="connsiteY105" fmla="*/ 85725 h 673894"/>
              <a:gd name="connsiteX106" fmla="*/ 319847 w 536540"/>
              <a:gd name="connsiteY106" fmla="*/ 78582 h 673894"/>
              <a:gd name="connsiteX107" fmla="*/ 324609 w 536540"/>
              <a:gd name="connsiteY107" fmla="*/ 71438 h 673894"/>
              <a:gd name="connsiteX108" fmla="*/ 334134 w 536540"/>
              <a:gd name="connsiteY108" fmla="*/ 42863 h 673894"/>
              <a:gd name="connsiteX109" fmla="*/ 346040 w 536540"/>
              <a:gd name="connsiteY109" fmla="*/ 16669 h 673894"/>
              <a:gd name="connsiteX110" fmla="*/ 350803 w 536540"/>
              <a:gd name="connsiteY110" fmla="*/ 9525 h 673894"/>
              <a:gd name="connsiteX111" fmla="*/ 331753 w 536540"/>
              <a:gd name="connsiteY111" fmla="*/ 9525 h 673894"/>
              <a:gd name="connsiteX112" fmla="*/ 317465 w 536540"/>
              <a:gd name="connsiteY112" fmla="*/ 14288 h 673894"/>
              <a:gd name="connsiteX113" fmla="*/ 305559 w 536540"/>
              <a:gd name="connsiteY113" fmla="*/ 26194 h 673894"/>
              <a:gd name="connsiteX114" fmla="*/ 296034 w 536540"/>
              <a:gd name="connsiteY114" fmla="*/ 40482 h 673894"/>
              <a:gd name="connsiteX115" fmla="*/ 291272 w 536540"/>
              <a:gd name="connsiteY115" fmla="*/ 47625 h 673894"/>
              <a:gd name="connsiteX116" fmla="*/ 281747 w 536540"/>
              <a:gd name="connsiteY116" fmla="*/ 57150 h 673894"/>
              <a:gd name="connsiteX117" fmla="*/ 276984 w 536540"/>
              <a:gd name="connsiteY117" fmla="*/ 64294 h 673894"/>
              <a:gd name="connsiteX118" fmla="*/ 267459 w 536540"/>
              <a:gd name="connsiteY118" fmla="*/ 71438 h 673894"/>
              <a:gd name="connsiteX119" fmla="*/ 260315 w 536540"/>
              <a:gd name="connsiteY119" fmla="*/ 78582 h 673894"/>
              <a:gd name="connsiteX120" fmla="*/ 253172 w 536540"/>
              <a:gd name="connsiteY120" fmla="*/ 80963 h 673894"/>
              <a:gd name="connsiteX121" fmla="*/ 246028 w 536540"/>
              <a:gd name="connsiteY121" fmla="*/ 85725 h 673894"/>
              <a:gd name="connsiteX122" fmla="*/ 238884 w 536540"/>
              <a:gd name="connsiteY122" fmla="*/ 88107 h 673894"/>
              <a:gd name="connsiteX123" fmla="*/ 224597 w 536540"/>
              <a:gd name="connsiteY123" fmla="*/ 97632 h 673894"/>
              <a:gd name="connsiteX124" fmla="*/ 217453 w 536540"/>
              <a:gd name="connsiteY124" fmla="*/ 102394 h 673894"/>
              <a:gd name="connsiteX125" fmla="*/ 196022 w 536540"/>
              <a:gd name="connsiteY125" fmla="*/ 116682 h 673894"/>
              <a:gd name="connsiteX126" fmla="*/ 188878 w 536540"/>
              <a:gd name="connsiteY126" fmla="*/ 121444 h 673894"/>
              <a:gd name="connsiteX127" fmla="*/ 167447 w 536540"/>
              <a:gd name="connsiteY127" fmla="*/ 135732 h 673894"/>
              <a:gd name="connsiteX128" fmla="*/ 153159 w 536540"/>
              <a:gd name="connsiteY128" fmla="*/ 152400 h 673894"/>
              <a:gd name="connsiteX129" fmla="*/ 146015 w 536540"/>
              <a:gd name="connsiteY129" fmla="*/ 157163 h 673894"/>
              <a:gd name="connsiteX130" fmla="*/ 138872 w 536540"/>
              <a:gd name="connsiteY130" fmla="*/ 173832 h 673894"/>
              <a:gd name="connsiteX131" fmla="*/ 134109 w 536540"/>
              <a:gd name="connsiteY131" fmla="*/ 180975 h 673894"/>
              <a:gd name="connsiteX132" fmla="*/ 124584 w 536540"/>
              <a:gd name="connsiteY132" fmla="*/ 197644 h 673894"/>
              <a:gd name="connsiteX133" fmla="*/ 117440 w 536540"/>
              <a:gd name="connsiteY133" fmla="*/ 221457 h 673894"/>
              <a:gd name="connsiteX134" fmla="*/ 115059 w 536540"/>
              <a:gd name="connsiteY134" fmla="*/ 228600 h 673894"/>
              <a:gd name="connsiteX135" fmla="*/ 112678 w 536540"/>
              <a:gd name="connsiteY135" fmla="*/ 238125 h 673894"/>
              <a:gd name="connsiteX136" fmla="*/ 107915 w 536540"/>
              <a:gd name="connsiteY136" fmla="*/ 252413 h 673894"/>
              <a:gd name="connsiteX137" fmla="*/ 105534 w 536540"/>
              <a:gd name="connsiteY137" fmla="*/ 259557 h 673894"/>
              <a:gd name="connsiteX138" fmla="*/ 103153 w 536540"/>
              <a:gd name="connsiteY138" fmla="*/ 280988 h 673894"/>
              <a:gd name="connsiteX139" fmla="*/ 100772 w 536540"/>
              <a:gd name="connsiteY139" fmla="*/ 288132 h 673894"/>
              <a:gd name="connsiteX140" fmla="*/ 98390 w 536540"/>
              <a:gd name="connsiteY140" fmla="*/ 300038 h 673894"/>
              <a:gd name="connsiteX141" fmla="*/ 91247 w 536540"/>
              <a:gd name="connsiteY141" fmla="*/ 323850 h 673894"/>
              <a:gd name="connsiteX142" fmla="*/ 86484 w 536540"/>
              <a:gd name="connsiteY142" fmla="*/ 333375 h 673894"/>
              <a:gd name="connsiteX143" fmla="*/ 76959 w 536540"/>
              <a:gd name="connsiteY143" fmla="*/ 347663 h 673894"/>
              <a:gd name="connsiteX144" fmla="*/ 74578 w 536540"/>
              <a:gd name="connsiteY144" fmla="*/ 354807 h 673894"/>
              <a:gd name="connsiteX145" fmla="*/ 69815 w 536540"/>
              <a:gd name="connsiteY145" fmla="*/ 361950 h 673894"/>
              <a:gd name="connsiteX146" fmla="*/ 67434 w 536540"/>
              <a:gd name="connsiteY146" fmla="*/ 371475 h 673894"/>
              <a:gd name="connsiteX147" fmla="*/ 65053 w 536540"/>
              <a:gd name="connsiteY147" fmla="*/ 378619 h 673894"/>
              <a:gd name="connsiteX148" fmla="*/ 62672 w 536540"/>
              <a:gd name="connsiteY148" fmla="*/ 404813 h 673894"/>
              <a:gd name="connsiteX149" fmla="*/ 60290 w 536540"/>
              <a:gd name="connsiteY149" fmla="*/ 438150 h 673894"/>
              <a:gd name="connsiteX150" fmla="*/ 57909 w 536540"/>
              <a:gd name="connsiteY150" fmla="*/ 445294 h 673894"/>
              <a:gd name="connsiteX151" fmla="*/ 46003 w 536540"/>
              <a:gd name="connsiteY151" fmla="*/ 464344 h 673894"/>
              <a:gd name="connsiteX152" fmla="*/ 38859 w 536540"/>
              <a:gd name="connsiteY152" fmla="*/ 483394 h 673894"/>
              <a:gd name="connsiteX153" fmla="*/ 29334 w 536540"/>
              <a:gd name="connsiteY153" fmla="*/ 504825 h 673894"/>
              <a:gd name="connsiteX154" fmla="*/ 26953 w 536540"/>
              <a:gd name="connsiteY154" fmla="*/ 511969 h 673894"/>
              <a:gd name="connsiteX155" fmla="*/ 17428 w 536540"/>
              <a:gd name="connsiteY155" fmla="*/ 526257 h 673894"/>
              <a:gd name="connsiteX156" fmla="*/ 10284 w 536540"/>
              <a:gd name="connsiteY156" fmla="*/ 540544 h 673894"/>
              <a:gd name="connsiteX157" fmla="*/ 5522 w 536540"/>
              <a:gd name="connsiteY157" fmla="*/ 557213 h 673894"/>
              <a:gd name="connsiteX158" fmla="*/ 3140 w 536540"/>
              <a:gd name="connsiteY158" fmla="*/ 564357 h 673894"/>
              <a:gd name="connsiteX159" fmla="*/ 3140 w 536540"/>
              <a:gd name="connsiteY159" fmla="*/ 666750 h 673894"/>
              <a:gd name="connsiteX160" fmla="*/ 26953 w 536540"/>
              <a:gd name="connsiteY160" fmla="*/ 673894 h 673894"/>
              <a:gd name="connsiteX161" fmla="*/ 84103 w 536540"/>
              <a:gd name="connsiteY161" fmla="*/ 671513 h 673894"/>
              <a:gd name="connsiteX162" fmla="*/ 131728 w 536540"/>
              <a:gd name="connsiteY162" fmla="*/ 666750 h 673894"/>
              <a:gd name="connsiteX163" fmla="*/ 160303 w 536540"/>
              <a:gd name="connsiteY163" fmla="*/ 664369 h 673894"/>
              <a:gd name="connsiteX164" fmla="*/ 181734 w 536540"/>
              <a:gd name="connsiteY164" fmla="*/ 659607 h 673894"/>
              <a:gd name="connsiteX165" fmla="*/ 250790 w 536540"/>
              <a:gd name="connsiteY165" fmla="*/ 657225 h 673894"/>
              <a:gd name="connsiteX166" fmla="*/ 265078 w 536540"/>
              <a:gd name="connsiteY166" fmla="*/ 652463 h 673894"/>
              <a:gd name="connsiteX167" fmla="*/ 272222 w 536540"/>
              <a:gd name="connsiteY167" fmla="*/ 650082 h 673894"/>
              <a:gd name="connsiteX168" fmla="*/ 286509 w 536540"/>
              <a:gd name="connsiteY168" fmla="*/ 640557 h 673894"/>
              <a:gd name="connsiteX169" fmla="*/ 293653 w 536540"/>
              <a:gd name="connsiteY169" fmla="*/ 633413 h 673894"/>
              <a:gd name="connsiteX170" fmla="*/ 307940 w 536540"/>
              <a:gd name="connsiteY170" fmla="*/ 626269 h 673894"/>
              <a:gd name="connsiteX171" fmla="*/ 322228 w 536540"/>
              <a:gd name="connsiteY171" fmla="*/ 619125 h 673894"/>
              <a:gd name="connsiteX172" fmla="*/ 336515 w 536540"/>
              <a:gd name="connsiteY172" fmla="*/ 604838 h 673894"/>
              <a:gd name="connsiteX173" fmla="*/ 346040 w 536540"/>
              <a:gd name="connsiteY173" fmla="*/ 590550 h 673894"/>
              <a:gd name="connsiteX174" fmla="*/ 348422 w 536540"/>
              <a:gd name="connsiteY174" fmla="*/ 578644 h 673894"/>
              <a:gd name="connsiteX175" fmla="*/ 355565 w 536540"/>
              <a:gd name="connsiteY175" fmla="*/ 571500 h 673894"/>
              <a:gd name="connsiteX176" fmla="*/ 365090 w 536540"/>
              <a:gd name="connsiteY176" fmla="*/ 557213 h 673894"/>
              <a:gd name="connsiteX177" fmla="*/ 379378 w 536540"/>
              <a:gd name="connsiteY177" fmla="*/ 542925 h 673894"/>
              <a:gd name="connsiteX178" fmla="*/ 391284 w 536540"/>
              <a:gd name="connsiteY178" fmla="*/ 526257 h 673894"/>
              <a:gd name="connsiteX179" fmla="*/ 396047 w 536540"/>
              <a:gd name="connsiteY179" fmla="*/ 516732 h 673894"/>
              <a:gd name="connsiteX180" fmla="*/ 403190 w 536540"/>
              <a:gd name="connsiteY180" fmla="*/ 509588 h 673894"/>
              <a:gd name="connsiteX181" fmla="*/ 415097 w 536540"/>
              <a:gd name="connsiteY181" fmla="*/ 495300 h 673894"/>
              <a:gd name="connsiteX182" fmla="*/ 422240 w 536540"/>
              <a:gd name="connsiteY182" fmla="*/ 481013 h 673894"/>
              <a:gd name="connsiteX183" fmla="*/ 424622 w 536540"/>
              <a:gd name="connsiteY183" fmla="*/ 473869 h 673894"/>
              <a:gd name="connsiteX184" fmla="*/ 436528 w 536540"/>
              <a:gd name="connsiteY184" fmla="*/ 459582 h 673894"/>
              <a:gd name="connsiteX185" fmla="*/ 446053 w 536540"/>
              <a:gd name="connsiteY185" fmla="*/ 445294 h 673894"/>
              <a:gd name="connsiteX186" fmla="*/ 448434 w 536540"/>
              <a:gd name="connsiteY186" fmla="*/ 438150 h 673894"/>
              <a:gd name="connsiteX187" fmla="*/ 457959 w 536540"/>
              <a:gd name="connsiteY187" fmla="*/ 423863 h 673894"/>
              <a:gd name="connsiteX188" fmla="*/ 462722 w 536540"/>
              <a:gd name="connsiteY188" fmla="*/ 414338 h 673894"/>
              <a:gd name="connsiteX189" fmla="*/ 469865 w 536540"/>
              <a:gd name="connsiteY189" fmla="*/ 404813 h 673894"/>
              <a:gd name="connsiteX190" fmla="*/ 474628 w 536540"/>
              <a:gd name="connsiteY190" fmla="*/ 397669 h 673894"/>
              <a:gd name="connsiteX191" fmla="*/ 477009 w 536540"/>
              <a:gd name="connsiteY191" fmla="*/ 390525 h 673894"/>
              <a:gd name="connsiteX192" fmla="*/ 498440 w 536540"/>
              <a:gd name="connsiteY192" fmla="*/ 378619 h 673894"/>
              <a:gd name="connsiteX193" fmla="*/ 505584 w 536540"/>
              <a:gd name="connsiteY193" fmla="*/ 373857 h 673894"/>
              <a:gd name="connsiteX194" fmla="*/ 515109 w 536540"/>
              <a:gd name="connsiteY194" fmla="*/ 359569 h 673894"/>
              <a:gd name="connsiteX195" fmla="*/ 517490 w 536540"/>
              <a:gd name="connsiteY195" fmla="*/ 369094 h 673894"/>
              <a:gd name="connsiteX196" fmla="*/ 512728 w 536540"/>
              <a:gd name="connsiteY196" fmla="*/ 376238 h 673894"/>
              <a:gd name="connsiteX197" fmla="*/ 491297 w 536540"/>
              <a:gd name="connsiteY197" fmla="*/ 395288 h 673894"/>
              <a:gd name="connsiteX198" fmla="*/ 498440 w 536540"/>
              <a:gd name="connsiteY198" fmla="*/ 338138 h 673894"/>
              <a:gd name="connsiteX199" fmla="*/ 500822 w 536540"/>
              <a:gd name="connsiteY199" fmla="*/ 328613 h 673894"/>
              <a:gd name="connsiteX200" fmla="*/ 505584 w 536540"/>
              <a:gd name="connsiteY200" fmla="*/ 321469 h 673894"/>
              <a:gd name="connsiteX201" fmla="*/ 515109 w 536540"/>
              <a:gd name="connsiteY201" fmla="*/ 300038 h 673894"/>
              <a:gd name="connsiteX202" fmla="*/ 515109 w 536540"/>
              <a:gd name="connsiteY202" fmla="*/ 338138 h 673894"/>
              <a:gd name="connsiteX203" fmla="*/ 510347 w 536540"/>
              <a:gd name="connsiteY203" fmla="*/ 352425 h 673894"/>
              <a:gd name="connsiteX204" fmla="*/ 507965 w 536540"/>
              <a:gd name="connsiteY204" fmla="*/ 340519 h 673894"/>
              <a:gd name="connsiteX205" fmla="*/ 503203 w 536540"/>
              <a:gd name="connsiteY205" fmla="*/ 326232 h 673894"/>
              <a:gd name="connsiteX206" fmla="*/ 500822 w 536540"/>
              <a:gd name="connsiteY206" fmla="*/ 316707 h 673894"/>
              <a:gd name="connsiteX207" fmla="*/ 498440 w 536540"/>
              <a:gd name="connsiteY207" fmla="*/ 304800 h 673894"/>
              <a:gd name="connsiteX208" fmla="*/ 486534 w 536540"/>
              <a:gd name="connsiteY208" fmla="*/ 290513 h 673894"/>
              <a:gd name="connsiteX209" fmla="*/ 479390 w 536540"/>
              <a:gd name="connsiteY209" fmla="*/ 273844 h 673894"/>
              <a:gd name="connsiteX210" fmla="*/ 477009 w 536540"/>
              <a:gd name="connsiteY210" fmla="*/ 266700 h 673894"/>
              <a:gd name="connsiteX211" fmla="*/ 472247 w 536540"/>
              <a:gd name="connsiteY211" fmla="*/ 259557 h 673894"/>
              <a:gd name="connsiteX212" fmla="*/ 460340 w 536540"/>
              <a:gd name="connsiteY212" fmla="*/ 242888 h 673894"/>
              <a:gd name="connsiteX213" fmla="*/ 455578 w 536540"/>
              <a:gd name="connsiteY213" fmla="*/ 228600 h 673894"/>
              <a:gd name="connsiteX214" fmla="*/ 453197 w 536540"/>
              <a:gd name="connsiteY214" fmla="*/ 221457 h 673894"/>
              <a:gd name="connsiteX215" fmla="*/ 448434 w 536540"/>
              <a:gd name="connsiteY215" fmla="*/ 211932 h 673894"/>
              <a:gd name="connsiteX216" fmla="*/ 443672 w 536540"/>
              <a:gd name="connsiteY216" fmla="*/ 197644 h 673894"/>
              <a:gd name="connsiteX217" fmla="*/ 441290 w 536540"/>
              <a:gd name="connsiteY217" fmla="*/ 188119 h 673894"/>
              <a:gd name="connsiteX218" fmla="*/ 434147 w 536540"/>
              <a:gd name="connsiteY218" fmla="*/ 173832 h 673894"/>
              <a:gd name="connsiteX219" fmla="*/ 429384 w 536540"/>
              <a:gd name="connsiteY219" fmla="*/ 150019 h 673894"/>
              <a:gd name="connsiteX220" fmla="*/ 424622 w 536540"/>
              <a:gd name="connsiteY220" fmla="*/ 135732 h 673894"/>
              <a:gd name="connsiteX221" fmla="*/ 427003 w 536540"/>
              <a:gd name="connsiteY221" fmla="*/ 145257 h 673894"/>
              <a:gd name="connsiteX222" fmla="*/ 434147 w 536540"/>
              <a:gd name="connsiteY222" fmla="*/ 154782 h 673894"/>
              <a:gd name="connsiteX223" fmla="*/ 448434 w 536540"/>
              <a:gd name="connsiteY223" fmla="*/ 169069 h 673894"/>
              <a:gd name="connsiteX224" fmla="*/ 457959 w 536540"/>
              <a:gd name="connsiteY224" fmla="*/ 183357 h 673894"/>
              <a:gd name="connsiteX225" fmla="*/ 467484 w 536540"/>
              <a:gd name="connsiteY225" fmla="*/ 197644 h 673894"/>
              <a:gd name="connsiteX226" fmla="*/ 472247 w 536540"/>
              <a:gd name="connsiteY226" fmla="*/ 204788 h 673894"/>
              <a:gd name="connsiteX227" fmla="*/ 484153 w 536540"/>
              <a:gd name="connsiteY227" fmla="*/ 226219 h 673894"/>
              <a:gd name="connsiteX228" fmla="*/ 491297 w 536540"/>
              <a:gd name="connsiteY228" fmla="*/ 233363 h 673894"/>
              <a:gd name="connsiteX229" fmla="*/ 500822 w 536540"/>
              <a:gd name="connsiteY229" fmla="*/ 247650 h 673894"/>
              <a:gd name="connsiteX230" fmla="*/ 496059 w 536540"/>
              <a:gd name="connsiteY230" fmla="*/ 238125 h 673894"/>
              <a:gd name="connsiteX231" fmla="*/ 486534 w 536540"/>
              <a:gd name="connsiteY231" fmla="*/ 221457 h 673894"/>
              <a:gd name="connsiteX232" fmla="*/ 484153 w 536540"/>
              <a:gd name="connsiteY232" fmla="*/ 214313 h 673894"/>
              <a:gd name="connsiteX233" fmla="*/ 474628 w 536540"/>
              <a:gd name="connsiteY233" fmla="*/ 195263 h 673894"/>
              <a:gd name="connsiteX234" fmla="*/ 472247 w 536540"/>
              <a:gd name="connsiteY234" fmla="*/ 188119 h 673894"/>
              <a:gd name="connsiteX235" fmla="*/ 462722 w 536540"/>
              <a:gd name="connsiteY235" fmla="*/ 180975 h 673894"/>
              <a:gd name="connsiteX236" fmla="*/ 450815 w 536540"/>
              <a:gd name="connsiteY236" fmla="*/ 164307 h 673894"/>
              <a:gd name="connsiteX237" fmla="*/ 436528 w 536540"/>
              <a:gd name="connsiteY237" fmla="*/ 152400 h 673894"/>
              <a:gd name="connsiteX238" fmla="*/ 424622 w 536540"/>
              <a:gd name="connsiteY238" fmla="*/ 130969 h 673894"/>
              <a:gd name="connsiteX239" fmla="*/ 419859 w 536540"/>
              <a:gd name="connsiteY239" fmla="*/ 123825 h 673894"/>
              <a:gd name="connsiteX240" fmla="*/ 415097 w 536540"/>
              <a:gd name="connsiteY240" fmla="*/ 116682 h 673894"/>
              <a:gd name="connsiteX241" fmla="*/ 407953 w 536540"/>
              <a:gd name="connsiteY241" fmla="*/ 107157 h 673894"/>
              <a:gd name="connsiteX242" fmla="*/ 403190 w 536540"/>
              <a:gd name="connsiteY242" fmla="*/ 100013 h 673894"/>
              <a:gd name="connsiteX243" fmla="*/ 396047 w 536540"/>
              <a:gd name="connsiteY243" fmla="*/ 88107 h 673894"/>
              <a:gd name="connsiteX244" fmla="*/ 379378 w 536540"/>
              <a:gd name="connsiteY244" fmla="*/ 78582 h 673894"/>
              <a:gd name="connsiteX245" fmla="*/ 372234 w 536540"/>
              <a:gd name="connsiteY245" fmla="*/ 73819 h 673894"/>
              <a:gd name="connsiteX246" fmla="*/ 353184 w 536540"/>
              <a:gd name="connsiteY246" fmla="*/ 69057 h 673894"/>
              <a:gd name="connsiteX247" fmla="*/ 331753 w 536540"/>
              <a:gd name="connsiteY247" fmla="*/ 52388 h 673894"/>
              <a:gd name="connsiteX248" fmla="*/ 326990 w 536540"/>
              <a:gd name="connsiteY248" fmla="*/ 45244 h 673894"/>
              <a:gd name="connsiteX249" fmla="*/ 324609 w 536540"/>
              <a:gd name="connsiteY249" fmla="*/ 35719 h 673894"/>
              <a:gd name="connsiteX250" fmla="*/ 322228 w 536540"/>
              <a:gd name="connsiteY250" fmla="*/ 28575 h 673894"/>
              <a:gd name="connsiteX251" fmla="*/ 303178 w 536540"/>
              <a:gd name="connsiteY251" fmla="*/ 30957 h 673894"/>
              <a:gd name="connsiteX252" fmla="*/ 312703 w 536540"/>
              <a:gd name="connsiteY252" fmla="*/ 35719 h 673894"/>
              <a:gd name="connsiteX253" fmla="*/ 319847 w 536540"/>
              <a:gd name="connsiteY253" fmla="*/ 38100 h 673894"/>
              <a:gd name="connsiteX254" fmla="*/ 326990 w 536540"/>
              <a:gd name="connsiteY254" fmla="*/ 42863 h 673894"/>
              <a:gd name="connsiteX255" fmla="*/ 341278 w 536540"/>
              <a:gd name="connsiteY255" fmla="*/ 45244 h 673894"/>
              <a:gd name="connsiteX256" fmla="*/ 336515 w 536540"/>
              <a:gd name="connsiteY256" fmla="*/ 52388 h 673894"/>
              <a:gd name="connsiteX257" fmla="*/ 329372 w 536540"/>
              <a:gd name="connsiteY257" fmla="*/ 50007 h 673894"/>
              <a:gd name="connsiteX258" fmla="*/ 281747 w 536540"/>
              <a:gd name="connsiteY258" fmla="*/ 52388 h 673894"/>
              <a:gd name="connsiteX259" fmla="*/ 274603 w 536540"/>
              <a:gd name="connsiteY259" fmla="*/ 54769 h 673894"/>
              <a:gd name="connsiteX260" fmla="*/ 303178 w 536540"/>
              <a:gd name="connsiteY260" fmla="*/ 66675 h 673894"/>
              <a:gd name="connsiteX261" fmla="*/ 315084 w 536540"/>
              <a:gd name="connsiteY261" fmla="*/ 78582 h 673894"/>
              <a:gd name="connsiteX262" fmla="*/ 307940 w 536540"/>
              <a:gd name="connsiteY262" fmla="*/ 83344 h 673894"/>
              <a:gd name="connsiteX263" fmla="*/ 272222 w 536540"/>
              <a:gd name="connsiteY263" fmla="*/ 78582 h 673894"/>
              <a:gd name="connsiteX264" fmla="*/ 260315 w 536540"/>
              <a:gd name="connsiteY264" fmla="*/ 80963 h 673894"/>
              <a:gd name="connsiteX265" fmla="*/ 267459 w 536540"/>
              <a:gd name="connsiteY265" fmla="*/ 85725 h 673894"/>
              <a:gd name="connsiteX266" fmla="*/ 276984 w 536540"/>
              <a:gd name="connsiteY266" fmla="*/ 88107 h 673894"/>
              <a:gd name="connsiteX267" fmla="*/ 274603 w 536540"/>
              <a:gd name="connsiteY267" fmla="*/ 97632 h 673894"/>
              <a:gd name="connsiteX268" fmla="*/ 267459 w 536540"/>
              <a:gd name="connsiteY268" fmla="*/ 100013 h 673894"/>
              <a:gd name="connsiteX269" fmla="*/ 246028 w 536540"/>
              <a:gd name="connsiteY269" fmla="*/ 104775 h 673894"/>
              <a:gd name="connsiteX270" fmla="*/ 186497 w 536540"/>
              <a:gd name="connsiteY270" fmla="*/ 116682 h 673894"/>
              <a:gd name="connsiteX271" fmla="*/ 188878 w 536540"/>
              <a:gd name="connsiteY271" fmla="*/ 126207 h 673894"/>
              <a:gd name="connsiteX272" fmla="*/ 203165 w 536540"/>
              <a:gd name="connsiteY272" fmla="*/ 140494 h 673894"/>
              <a:gd name="connsiteX273" fmla="*/ 210309 w 536540"/>
              <a:gd name="connsiteY273" fmla="*/ 142875 h 673894"/>
              <a:gd name="connsiteX274" fmla="*/ 226978 w 536540"/>
              <a:gd name="connsiteY274" fmla="*/ 145257 h 673894"/>
              <a:gd name="connsiteX275" fmla="*/ 238884 w 536540"/>
              <a:gd name="connsiteY275" fmla="*/ 147638 h 673894"/>
              <a:gd name="connsiteX276" fmla="*/ 250790 w 536540"/>
              <a:gd name="connsiteY276" fmla="*/ 145257 h 673894"/>
              <a:gd name="connsiteX277" fmla="*/ 253172 w 536540"/>
              <a:gd name="connsiteY277" fmla="*/ 123825 h 673894"/>
              <a:gd name="connsiteX278" fmla="*/ 200784 w 536540"/>
              <a:gd name="connsiteY278" fmla="*/ 130969 h 673894"/>
              <a:gd name="connsiteX279" fmla="*/ 226978 w 536540"/>
              <a:gd name="connsiteY279" fmla="*/ 133350 h 673894"/>
              <a:gd name="connsiteX280" fmla="*/ 274603 w 536540"/>
              <a:gd name="connsiteY280" fmla="*/ 135732 h 673894"/>
              <a:gd name="connsiteX281" fmla="*/ 231740 w 536540"/>
              <a:gd name="connsiteY281" fmla="*/ 142875 h 673894"/>
              <a:gd name="connsiteX282" fmla="*/ 181734 w 536540"/>
              <a:gd name="connsiteY282" fmla="*/ 145257 h 673894"/>
              <a:gd name="connsiteX283" fmla="*/ 176972 w 536540"/>
              <a:gd name="connsiteY283" fmla="*/ 154782 h 673894"/>
              <a:gd name="connsiteX284" fmla="*/ 174590 w 536540"/>
              <a:gd name="connsiteY284" fmla="*/ 164307 h 673894"/>
              <a:gd name="connsiteX285" fmla="*/ 169828 w 536540"/>
              <a:gd name="connsiteY285" fmla="*/ 171450 h 673894"/>
              <a:gd name="connsiteX286" fmla="*/ 162684 w 536540"/>
              <a:gd name="connsiteY286" fmla="*/ 195263 h 673894"/>
              <a:gd name="connsiteX287" fmla="*/ 157922 w 536540"/>
              <a:gd name="connsiteY287" fmla="*/ 226219 h 673894"/>
              <a:gd name="connsiteX288" fmla="*/ 150778 w 536540"/>
              <a:gd name="connsiteY288" fmla="*/ 235744 h 673894"/>
              <a:gd name="connsiteX289" fmla="*/ 148397 w 536540"/>
              <a:gd name="connsiteY289" fmla="*/ 242888 h 673894"/>
              <a:gd name="connsiteX290" fmla="*/ 143634 w 536540"/>
              <a:gd name="connsiteY290" fmla="*/ 250032 h 673894"/>
              <a:gd name="connsiteX291" fmla="*/ 148397 w 536540"/>
              <a:gd name="connsiteY291" fmla="*/ 192882 h 673894"/>
              <a:gd name="connsiteX292" fmla="*/ 162684 w 536540"/>
              <a:gd name="connsiteY292" fmla="*/ 178594 h 673894"/>
              <a:gd name="connsiteX293" fmla="*/ 179353 w 536540"/>
              <a:gd name="connsiteY293" fmla="*/ 169069 h 673894"/>
              <a:gd name="connsiteX294" fmla="*/ 205547 w 536540"/>
              <a:gd name="connsiteY294" fmla="*/ 154782 h 673894"/>
              <a:gd name="connsiteX295" fmla="*/ 210309 w 536540"/>
              <a:gd name="connsiteY295" fmla="*/ 147638 h 673894"/>
              <a:gd name="connsiteX296" fmla="*/ 207928 w 536540"/>
              <a:gd name="connsiteY296" fmla="*/ 157163 h 673894"/>
              <a:gd name="connsiteX297" fmla="*/ 200784 w 536540"/>
              <a:gd name="connsiteY297" fmla="*/ 161925 h 673894"/>
              <a:gd name="connsiteX298" fmla="*/ 184115 w 536540"/>
              <a:gd name="connsiteY298" fmla="*/ 171450 h 673894"/>
              <a:gd name="connsiteX299" fmla="*/ 165065 w 536540"/>
              <a:gd name="connsiteY299" fmla="*/ 185738 h 673894"/>
              <a:gd name="connsiteX300" fmla="*/ 157922 w 536540"/>
              <a:gd name="connsiteY300" fmla="*/ 192882 h 673894"/>
              <a:gd name="connsiteX301" fmla="*/ 150778 w 536540"/>
              <a:gd name="connsiteY301" fmla="*/ 197644 h 673894"/>
              <a:gd name="connsiteX302" fmla="*/ 146015 w 536540"/>
              <a:gd name="connsiteY302" fmla="*/ 204788 h 673894"/>
              <a:gd name="connsiteX303" fmla="*/ 138872 w 536540"/>
              <a:gd name="connsiteY303" fmla="*/ 221457 h 673894"/>
              <a:gd name="connsiteX304" fmla="*/ 134109 w 536540"/>
              <a:gd name="connsiteY304" fmla="*/ 240507 h 673894"/>
              <a:gd name="connsiteX305" fmla="*/ 129347 w 536540"/>
              <a:gd name="connsiteY305" fmla="*/ 254794 h 673894"/>
              <a:gd name="connsiteX306" fmla="*/ 126965 w 536540"/>
              <a:gd name="connsiteY306" fmla="*/ 261938 h 673894"/>
              <a:gd name="connsiteX307" fmla="*/ 124584 w 536540"/>
              <a:gd name="connsiteY307" fmla="*/ 271463 h 673894"/>
              <a:gd name="connsiteX308" fmla="*/ 119822 w 536540"/>
              <a:gd name="connsiteY308" fmla="*/ 278607 h 673894"/>
              <a:gd name="connsiteX309" fmla="*/ 107915 w 536540"/>
              <a:gd name="connsiteY309" fmla="*/ 297657 h 673894"/>
              <a:gd name="connsiteX310" fmla="*/ 98390 w 536540"/>
              <a:gd name="connsiteY310" fmla="*/ 314325 h 673894"/>
              <a:gd name="connsiteX311" fmla="*/ 91247 w 536540"/>
              <a:gd name="connsiteY311" fmla="*/ 319088 h 673894"/>
              <a:gd name="connsiteX312" fmla="*/ 84103 w 536540"/>
              <a:gd name="connsiteY312" fmla="*/ 335757 h 673894"/>
              <a:gd name="connsiteX313" fmla="*/ 76959 w 536540"/>
              <a:gd name="connsiteY313" fmla="*/ 350044 h 673894"/>
              <a:gd name="connsiteX314" fmla="*/ 74578 w 536540"/>
              <a:gd name="connsiteY314" fmla="*/ 383382 h 673894"/>
              <a:gd name="connsiteX315" fmla="*/ 69815 w 536540"/>
              <a:gd name="connsiteY315" fmla="*/ 397669 h 673894"/>
              <a:gd name="connsiteX316" fmla="*/ 67434 w 536540"/>
              <a:gd name="connsiteY316" fmla="*/ 457200 h 673894"/>
              <a:gd name="connsiteX317" fmla="*/ 62672 w 536540"/>
              <a:gd name="connsiteY317" fmla="*/ 464344 h 673894"/>
              <a:gd name="connsiteX318" fmla="*/ 60290 w 536540"/>
              <a:gd name="connsiteY318" fmla="*/ 473869 h 673894"/>
              <a:gd name="connsiteX319" fmla="*/ 50765 w 536540"/>
              <a:gd name="connsiteY319" fmla="*/ 488157 h 673894"/>
              <a:gd name="connsiteX320" fmla="*/ 43622 w 536540"/>
              <a:gd name="connsiteY320" fmla="*/ 502444 h 673894"/>
              <a:gd name="connsiteX321" fmla="*/ 38859 w 536540"/>
              <a:gd name="connsiteY321" fmla="*/ 516732 h 673894"/>
              <a:gd name="connsiteX322" fmla="*/ 36478 w 536540"/>
              <a:gd name="connsiteY322" fmla="*/ 526257 h 673894"/>
              <a:gd name="connsiteX323" fmla="*/ 31715 w 536540"/>
              <a:gd name="connsiteY323" fmla="*/ 533400 h 673894"/>
              <a:gd name="connsiteX324" fmla="*/ 29334 w 536540"/>
              <a:gd name="connsiteY324" fmla="*/ 545307 h 673894"/>
              <a:gd name="connsiteX325" fmla="*/ 26953 w 536540"/>
              <a:gd name="connsiteY325" fmla="*/ 552450 h 673894"/>
              <a:gd name="connsiteX326" fmla="*/ 24572 w 536540"/>
              <a:gd name="connsiteY326" fmla="*/ 583407 h 673894"/>
              <a:gd name="connsiteX327" fmla="*/ 19809 w 536540"/>
              <a:gd name="connsiteY327" fmla="*/ 600075 h 673894"/>
              <a:gd name="connsiteX328" fmla="*/ 17428 w 536540"/>
              <a:gd name="connsiteY328" fmla="*/ 609600 h 673894"/>
              <a:gd name="connsiteX329" fmla="*/ 22190 w 536540"/>
              <a:gd name="connsiteY329" fmla="*/ 635794 h 673894"/>
              <a:gd name="connsiteX330" fmla="*/ 29334 w 536540"/>
              <a:gd name="connsiteY330" fmla="*/ 638175 h 673894"/>
              <a:gd name="connsiteX331" fmla="*/ 38859 w 536540"/>
              <a:gd name="connsiteY331" fmla="*/ 640557 h 673894"/>
              <a:gd name="connsiteX332" fmla="*/ 67434 w 536540"/>
              <a:gd name="connsiteY332" fmla="*/ 642938 h 673894"/>
              <a:gd name="connsiteX333" fmla="*/ 76959 w 536540"/>
              <a:gd name="connsiteY333" fmla="*/ 645319 h 673894"/>
              <a:gd name="connsiteX334" fmla="*/ 86484 w 536540"/>
              <a:gd name="connsiteY334" fmla="*/ 650082 h 673894"/>
              <a:gd name="connsiteX335" fmla="*/ 112678 w 536540"/>
              <a:gd name="connsiteY335" fmla="*/ 652463 h 673894"/>
              <a:gd name="connsiteX336" fmla="*/ 184115 w 536540"/>
              <a:gd name="connsiteY336" fmla="*/ 657225 h 673894"/>
              <a:gd name="connsiteX337" fmla="*/ 253172 w 536540"/>
              <a:gd name="connsiteY337" fmla="*/ 657225 h 673894"/>
              <a:gd name="connsiteX338" fmla="*/ 260315 w 536540"/>
              <a:gd name="connsiteY338" fmla="*/ 650082 h 673894"/>
              <a:gd name="connsiteX339" fmla="*/ 274603 w 536540"/>
              <a:gd name="connsiteY339" fmla="*/ 619125 h 673894"/>
              <a:gd name="connsiteX340" fmla="*/ 281747 w 536540"/>
              <a:gd name="connsiteY340" fmla="*/ 614363 h 673894"/>
              <a:gd name="connsiteX341" fmla="*/ 255553 w 536540"/>
              <a:gd name="connsiteY341" fmla="*/ 614363 h 673894"/>
              <a:gd name="connsiteX342" fmla="*/ 248409 w 536540"/>
              <a:gd name="connsiteY342" fmla="*/ 616744 h 673894"/>
              <a:gd name="connsiteX343" fmla="*/ 236503 w 536540"/>
              <a:gd name="connsiteY343" fmla="*/ 621507 h 673894"/>
              <a:gd name="connsiteX344" fmla="*/ 205547 w 536540"/>
              <a:gd name="connsiteY344" fmla="*/ 623888 h 673894"/>
              <a:gd name="connsiteX345" fmla="*/ 203165 w 536540"/>
              <a:gd name="connsiteY345" fmla="*/ 631032 h 673894"/>
              <a:gd name="connsiteX346" fmla="*/ 212690 w 536540"/>
              <a:gd name="connsiteY346" fmla="*/ 633413 h 673894"/>
              <a:gd name="connsiteX347" fmla="*/ 243647 w 536540"/>
              <a:gd name="connsiteY347" fmla="*/ 638175 h 673894"/>
              <a:gd name="connsiteX348" fmla="*/ 257934 w 536540"/>
              <a:gd name="connsiteY348" fmla="*/ 635794 h 673894"/>
              <a:gd name="connsiteX349" fmla="*/ 174590 w 536540"/>
              <a:gd name="connsiteY349" fmla="*/ 611982 h 673894"/>
              <a:gd name="connsiteX350" fmla="*/ 157922 w 536540"/>
              <a:gd name="connsiteY350" fmla="*/ 607219 h 673894"/>
              <a:gd name="connsiteX351" fmla="*/ 143634 w 536540"/>
              <a:gd name="connsiteY351" fmla="*/ 600075 h 673894"/>
              <a:gd name="connsiteX352" fmla="*/ 110297 w 536540"/>
              <a:gd name="connsiteY352" fmla="*/ 595313 h 673894"/>
              <a:gd name="connsiteX353" fmla="*/ 98390 w 536540"/>
              <a:gd name="connsiteY353" fmla="*/ 592932 h 673894"/>
              <a:gd name="connsiteX354" fmla="*/ 84103 w 536540"/>
              <a:gd name="connsiteY354" fmla="*/ 588169 h 673894"/>
              <a:gd name="connsiteX355" fmla="*/ 76959 w 536540"/>
              <a:gd name="connsiteY355" fmla="*/ 566738 h 673894"/>
              <a:gd name="connsiteX356" fmla="*/ 69815 w 536540"/>
              <a:gd name="connsiteY356" fmla="*/ 550069 h 673894"/>
              <a:gd name="connsiteX357" fmla="*/ 62672 w 536540"/>
              <a:gd name="connsiteY357" fmla="*/ 516732 h 673894"/>
              <a:gd name="connsiteX358" fmla="*/ 76959 w 536540"/>
              <a:gd name="connsiteY358" fmla="*/ 442913 h 673894"/>
              <a:gd name="connsiteX359" fmla="*/ 93628 w 536540"/>
              <a:gd name="connsiteY359" fmla="*/ 431007 h 673894"/>
              <a:gd name="connsiteX360" fmla="*/ 100772 w 536540"/>
              <a:gd name="connsiteY360" fmla="*/ 423863 h 673894"/>
              <a:gd name="connsiteX361" fmla="*/ 96009 w 536540"/>
              <a:gd name="connsiteY361" fmla="*/ 433388 h 673894"/>
              <a:gd name="connsiteX362" fmla="*/ 86484 w 536540"/>
              <a:gd name="connsiteY362" fmla="*/ 447675 h 673894"/>
              <a:gd name="connsiteX363" fmla="*/ 79340 w 536540"/>
              <a:gd name="connsiteY363" fmla="*/ 459582 h 673894"/>
              <a:gd name="connsiteX364" fmla="*/ 69815 w 536540"/>
              <a:gd name="connsiteY364" fmla="*/ 469107 h 673894"/>
              <a:gd name="connsiteX365" fmla="*/ 60290 w 536540"/>
              <a:gd name="connsiteY365" fmla="*/ 485775 h 673894"/>
              <a:gd name="connsiteX366" fmla="*/ 62672 w 536540"/>
              <a:gd name="connsiteY366" fmla="*/ 492919 h 673894"/>
              <a:gd name="connsiteX367" fmla="*/ 69815 w 536540"/>
              <a:gd name="connsiteY367" fmla="*/ 488157 h 673894"/>
              <a:gd name="connsiteX368" fmla="*/ 81722 w 536540"/>
              <a:gd name="connsiteY368" fmla="*/ 469107 h 673894"/>
              <a:gd name="connsiteX369" fmla="*/ 84103 w 536540"/>
              <a:gd name="connsiteY369" fmla="*/ 461963 h 673894"/>
              <a:gd name="connsiteX370" fmla="*/ 88865 w 536540"/>
              <a:gd name="connsiteY370" fmla="*/ 459582 h 673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</a:cxnLst>
            <a:rect l="l" t="t" r="r" b="b"/>
            <a:pathLst>
              <a:path w="536540" h="673894">
                <a:moveTo>
                  <a:pt x="353184" y="0"/>
                </a:moveTo>
                <a:cubicBezTo>
                  <a:pt x="354772" y="6350"/>
                  <a:pt x="356225" y="12735"/>
                  <a:pt x="357947" y="19050"/>
                </a:cubicBezTo>
                <a:cubicBezTo>
                  <a:pt x="358607" y="21472"/>
                  <a:pt x="359206" y="23949"/>
                  <a:pt x="360328" y="26194"/>
                </a:cubicBezTo>
                <a:cubicBezTo>
                  <a:pt x="361608" y="28754"/>
                  <a:pt x="363503" y="30957"/>
                  <a:pt x="365090" y="33338"/>
                </a:cubicBezTo>
                <a:cubicBezTo>
                  <a:pt x="368690" y="47734"/>
                  <a:pt x="366437" y="39757"/>
                  <a:pt x="372234" y="57150"/>
                </a:cubicBezTo>
                <a:cubicBezTo>
                  <a:pt x="372236" y="57155"/>
                  <a:pt x="376994" y="71434"/>
                  <a:pt x="376997" y="71438"/>
                </a:cubicBezTo>
                <a:lnTo>
                  <a:pt x="381759" y="78582"/>
                </a:lnTo>
                <a:cubicBezTo>
                  <a:pt x="386715" y="98408"/>
                  <a:pt x="380680" y="78804"/>
                  <a:pt x="388903" y="95250"/>
                </a:cubicBezTo>
                <a:cubicBezTo>
                  <a:pt x="398765" y="114973"/>
                  <a:pt x="382393" y="89059"/>
                  <a:pt x="396047" y="109538"/>
                </a:cubicBezTo>
                <a:cubicBezTo>
                  <a:pt x="400238" y="122113"/>
                  <a:pt x="397035" y="114592"/>
                  <a:pt x="407953" y="130969"/>
                </a:cubicBezTo>
                <a:cubicBezTo>
                  <a:pt x="409540" y="133350"/>
                  <a:pt x="411810" y="135398"/>
                  <a:pt x="412715" y="138113"/>
                </a:cubicBezTo>
                <a:cubicBezTo>
                  <a:pt x="417082" y="151211"/>
                  <a:pt x="412473" y="139476"/>
                  <a:pt x="419859" y="152400"/>
                </a:cubicBezTo>
                <a:cubicBezTo>
                  <a:pt x="421620" y="155482"/>
                  <a:pt x="422559" y="159036"/>
                  <a:pt x="424622" y="161925"/>
                </a:cubicBezTo>
                <a:cubicBezTo>
                  <a:pt x="426579" y="164665"/>
                  <a:pt x="429384" y="166688"/>
                  <a:pt x="431765" y="169069"/>
                </a:cubicBezTo>
                <a:cubicBezTo>
                  <a:pt x="437754" y="187030"/>
                  <a:pt x="429675" y="164888"/>
                  <a:pt x="438909" y="183357"/>
                </a:cubicBezTo>
                <a:cubicBezTo>
                  <a:pt x="444278" y="194096"/>
                  <a:pt x="437522" y="187408"/>
                  <a:pt x="446053" y="197644"/>
                </a:cubicBezTo>
                <a:cubicBezTo>
                  <a:pt x="448209" y="200231"/>
                  <a:pt x="451005" y="202231"/>
                  <a:pt x="453197" y="204788"/>
                </a:cubicBezTo>
                <a:cubicBezTo>
                  <a:pt x="455780" y="207801"/>
                  <a:pt x="458064" y="211062"/>
                  <a:pt x="460340" y="214313"/>
                </a:cubicBezTo>
                <a:cubicBezTo>
                  <a:pt x="463622" y="219002"/>
                  <a:pt x="465818" y="224553"/>
                  <a:pt x="469865" y="228600"/>
                </a:cubicBezTo>
                <a:cubicBezTo>
                  <a:pt x="472246" y="230981"/>
                  <a:pt x="474817" y="233187"/>
                  <a:pt x="477009" y="235744"/>
                </a:cubicBezTo>
                <a:cubicBezTo>
                  <a:pt x="478307" y="237258"/>
                  <a:pt x="487406" y="249394"/>
                  <a:pt x="488915" y="252413"/>
                </a:cubicBezTo>
                <a:cubicBezTo>
                  <a:pt x="498771" y="272125"/>
                  <a:pt x="482416" y="246236"/>
                  <a:pt x="496059" y="266700"/>
                </a:cubicBezTo>
                <a:cubicBezTo>
                  <a:pt x="497996" y="272511"/>
                  <a:pt x="498586" y="276371"/>
                  <a:pt x="503203" y="280988"/>
                </a:cubicBezTo>
                <a:cubicBezTo>
                  <a:pt x="505227" y="283012"/>
                  <a:pt x="507966" y="284163"/>
                  <a:pt x="510347" y="285750"/>
                </a:cubicBezTo>
                <a:cubicBezTo>
                  <a:pt x="516919" y="305468"/>
                  <a:pt x="512324" y="295861"/>
                  <a:pt x="524634" y="314325"/>
                </a:cubicBezTo>
                <a:lnTo>
                  <a:pt x="529397" y="321469"/>
                </a:lnTo>
                <a:lnTo>
                  <a:pt x="534159" y="335757"/>
                </a:lnTo>
                <a:lnTo>
                  <a:pt x="536540" y="342900"/>
                </a:lnTo>
                <a:cubicBezTo>
                  <a:pt x="535746" y="346075"/>
                  <a:pt x="536314" y="349962"/>
                  <a:pt x="534159" y="352425"/>
                </a:cubicBezTo>
                <a:cubicBezTo>
                  <a:pt x="530390" y="356733"/>
                  <a:pt x="524634" y="358775"/>
                  <a:pt x="519872" y="361950"/>
                </a:cubicBezTo>
                <a:cubicBezTo>
                  <a:pt x="517491" y="363538"/>
                  <a:pt x="514752" y="364689"/>
                  <a:pt x="512728" y="366713"/>
                </a:cubicBezTo>
                <a:cubicBezTo>
                  <a:pt x="510347" y="369094"/>
                  <a:pt x="508386" y="371989"/>
                  <a:pt x="505584" y="373857"/>
                </a:cubicBezTo>
                <a:cubicBezTo>
                  <a:pt x="503495" y="375249"/>
                  <a:pt x="500821" y="375444"/>
                  <a:pt x="498440" y="376238"/>
                </a:cubicBezTo>
                <a:cubicBezTo>
                  <a:pt x="484949" y="396477"/>
                  <a:pt x="507168" y="365129"/>
                  <a:pt x="479390" y="392907"/>
                </a:cubicBezTo>
                <a:cubicBezTo>
                  <a:pt x="477009" y="395288"/>
                  <a:pt x="474314" y="397392"/>
                  <a:pt x="472247" y="400050"/>
                </a:cubicBezTo>
                <a:cubicBezTo>
                  <a:pt x="468733" y="404568"/>
                  <a:pt x="467485" y="411163"/>
                  <a:pt x="462722" y="414338"/>
                </a:cubicBezTo>
                <a:lnTo>
                  <a:pt x="455578" y="419100"/>
                </a:lnTo>
                <a:cubicBezTo>
                  <a:pt x="454671" y="423637"/>
                  <a:pt x="453258" y="433264"/>
                  <a:pt x="450815" y="438150"/>
                </a:cubicBezTo>
                <a:cubicBezTo>
                  <a:pt x="445707" y="448365"/>
                  <a:pt x="446286" y="442954"/>
                  <a:pt x="438909" y="452438"/>
                </a:cubicBezTo>
                <a:cubicBezTo>
                  <a:pt x="435395" y="456956"/>
                  <a:pt x="432559" y="461963"/>
                  <a:pt x="429384" y="466725"/>
                </a:cubicBezTo>
                <a:lnTo>
                  <a:pt x="424622" y="473869"/>
                </a:lnTo>
                <a:lnTo>
                  <a:pt x="419859" y="481013"/>
                </a:lnTo>
                <a:cubicBezTo>
                  <a:pt x="419065" y="483394"/>
                  <a:pt x="418601" y="485912"/>
                  <a:pt x="417478" y="488157"/>
                </a:cubicBezTo>
                <a:cubicBezTo>
                  <a:pt x="414302" y="494508"/>
                  <a:pt x="402209" y="508328"/>
                  <a:pt x="398428" y="509588"/>
                </a:cubicBezTo>
                <a:cubicBezTo>
                  <a:pt x="392596" y="511532"/>
                  <a:pt x="386911" y="513052"/>
                  <a:pt x="381759" y="516732"/>
                </a:cubicBezTo>
                <a:cubicBezTo>
                  <a:pt x="359233" y="532822"/>
                  <a:pt x="391196" y="515584"/>
                  <a:pt x="365090" y="528638"/>
                </a:cubicBezTo>
                <a:cubicBezTo>
                  <a:pt x="363503" y="531019"/>
                  <a:pt x="362563" y="533994"/>
                  <a:pt x="360328" y="535782"/>
                </a:cubicBezTo>
                <a:cubicBezTo>
                  <a:pt x="358368" y="537350"/>
                  <a:pt x="355429" y="537041"/>
                  <a:pt x="353184" y="538163"/>
                </a:cubicBezTo>
                <a:cubicBezTo>
                  <a:pt x="346551" y="541479"/>
                  <a:pt x="344165" y="544801"/>
                  <a:pt x="338897" y="550069"/>
                </a:cubicBezTo>
                <a:cubicBezTo>
                  <a:pt x="333787" y="565394"/>
                  <a:pt x="340520" y="548749"/>
                  <a:pt x="329372" y="564357"/>
                </a:cubicBezTo>
                <a:cubicBezTo>
                  <a:pt x="327309" y="567246"/>
                  <a:pt x="326435" y="570838"/>
                  <a:pt x="324609" y="573882"/>
                </a:cubicBezTo>
                <a:cubicBezTo>
                  <a:pt x="321664" y="578790"/>
                  <a:pt x="318259" y="583407"/>
                  <a:pt x="315084" y="588169"/>
                </a:cubicBezTo>
                <a:cubicBezTo>
                  <a:pt x="313497" y="590550"/>
                  <a:pt x="312346" y="593289"/>
                  <a:pt x="310322" y="595313"/>
                </a:cubicBezTo>
                <a:lnTo>
                  <a:pt x="303178" y="602457"/>
                </a:lnTo>
                <a:cubicBezTo>
                  <a:pt x="296878" y="627658"/>
                  <a:pt x="305432" y="597979"/>
                  <a:pt x="296034" y="619125"/>
                </a:cubicBezTo>
                <a:cubicBezTo>
                  <a:pt x="287657" y="637973"/>
                  <a:pt x="297154" y="629772"/>
                  <a:pt x="281747" y="640557"/>
                </a:cubicBezTo>
                <a:cubicBezTo>
                  <a:pt x="277058" y="643839"/>
                  <a:pt x="272889" y="648272"/>
                  <a:pt x="267459" y="650082"/>
                </a:cubicBezTo>
                <a:lnTo>
                  <a:pt x="253172" y="654844"/>
                </a:lnTo>
                <a:lnTo>
                  <a:pt x="246028" y="657225"/>
                </a:lnTo>
                <a:cubicBezTo>
                  <a:pt x="233328" y="656431"/>
                  <a:pt x="220590" y="656110"/>
                  <a:pt x="207928" y="654844"/>
                </a:cubicBezTo>
                <a:cubicBezTo>
                  <a:pt x="203657" y="654417"/>
                  <a:pt x="195610" y="651532"/>
                  <a:pt x="191259" y="650082"/>
                </a:cubicBezTo>
                <a:cubicBezTo>
                  <a:pt x="172511" y="650728"/>
                  <a:pt x="131378" y="649676"/>
                  <a:pt x="105534" y="654844"/>
                </a:cubicBezTo>
                <a:cubicBezTo>
                  <a:pt x="103073" y="655336"/>
                  <a:pt x="100771" y="656431"/>
                  <a:pt x="98390" y="657225"/>
                </a:cubicBezTo>
                <a:cubicBezTo>
                  <a:pt x="90453" y="656431"/>
                  <a:pt x="82537" y="655375"/>
                  <a:pt x="74578" y="654844"/>
                </a:cubicBezTo>
                <a:cubicBezTo>
                  <a:pt x="13389" y="650765"/>
                  <a:pt x="45287" y="655518"/>
                  <a:pt x="12665" y="650082"/>
                </a:cubicBezTo>
                <a:cubicBezTo>
                  <a:pt x="13672" y="642025"/>
                  <a:pt x="14591" y="624571"/>
                  <a:pt x="19809" y="616744"/>
                </a:cubicBezTo>
                <a:lnTo>
                  <a:pt x="29334" y="602457"/>
                </a:lnTo>
                <a:cubicBezTo>
                  <a:pt x="30128" y="599282"/>
                  <a:pt x="30775" y="596067"/>
                  <a:pt x="31715" y="592932"/>
                </a:cubicBezTo>
                <a:cubicBezTo>
                  <a:pt x="33158" y="588123"/>
                  <a:pt x="34890" y="583407"/>
                  <a:pt x="36478" y="578644"/>
                </a:cubicBezTo>
                <a:lnTo>
                  <a:pt x="41240" y="564357"/>
                </a:lnTo>
                <a:cubicBezTo>
                  <a:pt x="41242" y="564350"/>
                  <a:pt x="46002" y="550077"/>
                  <a:pt x="46003" y="550069"/>
                </a:cubicBezTo>
                <a:cubicBezTo>
                  <a:pt x="46797" y="545307"/>
                  <a:pt x="47520" y="540532"/>
                  <a:pt x="48384" y="535782"/>
                </a:cubicBezTo>
                <a:cubicBezTo>
                  <a:pt x="49108" y="531800"/>
                  <a:pt x="50230" y="527887"/>
                  <a:pt x="50765" y="523875"/>
                </a:cubicBezTo>
                <a:cubicBezTo>
                  <a:pt x="51819" y="515968"/>
                  <a:pt x="51677" y="507903"/>
                  <a:pt x="53147" y="500063"/>
                </a:cubicBezTo>
                <a:cubicBezTo>
                  <a:pt x="54072" y="495129"/>
                  <a:pt x="56692" y="490645"/>
                  <a:pt x="57909" y="485775"/>
                </a:cubicBezTo>
                <a:cubicBezTo>
                  <a:pt x="61508" y="471376"/>
                  <a:pt x="59253" y="479361"/>
                  <a:pt x="65053" y="461963"/>
                </a:cubicBezTo>
                <a:cubicBezTo>
                  <a:pt x="65847" y="459582"/>
                  <a:pt x="66042" y="456907"/>
                  <a:pt x="67434" y="454819"/>
                </a:cubicBezTo>
                <a:lnTo>
                  <a:pt x="72197" y="447675"/>
                </a:lnTo>
                <a:cubicBezTo>
                  <a:pt x="72991" y="444500"/>
                  <a:pt x="73289" y="441158"/>
                  <a:pt x="74578" y="438150"/>
                </a:cubicBezTo>
                <a:cubicBezTo>
                  <a:pt x="75705" y="435520"/>
                  <a:pt x="78060" y="433566"/>
                  <a:pt x="79340" y="431007"/>
                </a:cubicBezTo>
                <a:cubicBezTo>
                  <a:pt x="80463" y="428762"/>
                  <a:pt x="80733" y="426170"/>
                  <a:pt x="81722" y="423863"/>
                </a:cubicBezTo>
                <a:cubicBezTo>
                  <a:pt x="83120" y="420600"/>
                  <a:pt x="85166" y="417634"/>
                  <a:pt x="86484" y="414338"/>
                </a:cubicBezTo>
                <a:cubicBezTo>
                  <a:pt x="88348" y="409677"/>
                  <a:pt x="90030" y="404920"/>
                  <a:pt x="91247" y="400050"/>
                </a:cubicBezTo>
                <a:cubicBezTo>
                  <a:pt x="92010" y="396998"/>
                  <a:pt x="94301" y="386798"/>
                  <a:pt x="96009" y="383382"/>
                </a:cubicBezTo>
                <a:cubicBezTo>
                  <a:pt x="97289" y="380822"/>
                  <a:pt x="99184" y="378619"/>
                  <a:pt x="100772" y="376238"/>
                </a:cubicBezTo>
                <a:cubicBezTo>
                  <a:pt x="105027" y="363472"/>
                  <a:pt x="101703" y="374429"/>
                  <a:pt x="105534" y="357188"/>
                </a:cubicBezTo>
                <a:cubicBezTo>
                  <a:pt x="106244" y="353993"/>
                  <a:pt x="106626" y="350671"/>
                  <a:pt x="107915" y="347663"/>
                </a:cubicBezTo>
                <a:cubicBezTo>
                  <a:pt x="109042" y="345032"/>
                  <a:pt x="111090" y="342900"/>
                  <a:pt x="112678" y="340519"/>
                </a:cubicBezTo>
                <a:cubicBezTo>
                  <a:pt x="118976" y="315323"/>
                  <a:pt x="110425" y="344994"/>
                  <a:pt x="119822" y="323850"/>
                </a:cubicBezTo>
                <a:cubicBezTo>
                  <a:pt x="119826" y="323842"/>
                  <a:pt x="125773" y="305995"/>
                  <a:pt x="126965" y="302419"/>
                </a:cubicBezTo>
                <a:lnTo>
                  <a:pt x="131728" y="288132"/>
                </a:lnTo>
                <a:lnTo>
                  <a:pt x="134109" y="280988"/>
                </a:lnTo>
                <a:cubicBezTo>
                  <a:pt x="137910" y="235369"/>
                  <a:pt x="133148" y="265299"/>
                  <a:pt x="138872" y="245269"/>
                </a:cubicBezTo>
                <a:cubicBezTo>
                  <a:pt x="139771" y="242122"/>
                  <a:pt x="139964" y="238752"/>
                  <a:pt x="141253" y="235744"/>
                </a:cubicBezTo>
                <a:cubicBezTo>
                  <a:pt x="145405" y="226054"/>
                  <a:pt x="145831" y="230352"/>
                  <a:pt x="153159" y="223838"/>
                </a:cubicBezTo>
                <a:cubicBezTo>
                  <a:pt x="183928" y="196489"/>
                  <a:pt x="154001" y="219633"/>
                  <a:pt x="176972" y="202407"/>
                </a:cubicBezTo>
                <a:cubicBezTo>
                  <a:pt x="180147" y="197644"/>
                  <a:pt x="181734" y="191294"/>
                  <a:pt x="186497" y="188119"/>
                </a:cubicBezTo>
                <a:cubicBezTo>
                  <a:pt x="194475" y="182800"/>
                  <a:pt x="207354" y="174405"/>
                  <a:pt x="212690" y="169069"/>
                </a:cubicBezTo>
                <a:cubicBezTo>
                  <a:pt x="215071" y="166688"/>
                  <a:pt x="217176" y="163993"/>
                  <a:pt x="219834" y="161925"/>
                </a:cubicBezTo>
                <a:cubicBezTo>
                  <a:pt x="224352" y="158411"/>
                  <a:pt x="230075" y="156447"/>
                  <a:pt x="234122" y="152400"/>
                </a:cubicBezTo>
                <a:cubicBezTo>
                  <a:pt x="243040" y="143482"/>
                  <a:pt x="238071" y="146322"/>
                  <a:pt x="248409" y="142875"/>
                </a:cubicBezTo>
                <a:cubicBezTo>
                  <a:pt x="259601" y="131685"/>
                  <a:pt x="252751" y="137600"/>
                  <a:pt x="269840" y="126207"/>
                </a:cubicBezTo>
                <a:lnTo>
                  <a:pt x="276984" y="121444"/>
                </a:lnTo>
                <a:cubicBezTo>
                  <a:pt x="279365" y="119857"/>
                  <a:pt x="282104" y="118706"/>
                  <a:pt x="284128" y="116682"/>
                </a:cubicBezTo>
                <a:cubicBezTo>
                  <a:pt x="288890" y="111919"/>
                  <a:pt x="293027" y="106435"/>
                  <a:pt x="298415" y="102394"/>
                </a:cubicBezTo>
                <a:cubicBezTo>
                  <a:pt x="311532" y="92556"/>
                  <a:pt x="305134" y="98056"/>
                  <a:pt x="317465" y="85725"/>
                </a:cubicBezTo>
                <a:cubicBezTo>
                  <a:pt x="318259" y="83344"/>
                  <a:pt x="318724" y="80827"/>
                  <a:pt x="319847" y="78582"/>
                </a:cubicBezTo>
                <a:cubicBezTo>
                  <a:pt x="321127" y="76022"/>
                  <a:pt x="323631" y="74128"/>
                  <a:pt x="324609" y="71438"/>
                </a:cubicBezTo>
                <a:cubicBezTo>
                  <a:pt x="339605" y="30198"/>
                  <a:pt x="321362" y="68409"/>
                  <a:pt x="334134" y="42863"/>
                </a:cubicBezTo>
                <a:cubicBezTo>
                  <a:pt x="337637" y="25345"/>
                  <a:pt x="334270" y="34324"/>
                  <a:pt x="346040" y="16669"/>
                </a:cubicBezTo>
                <a:lnTo>
                  <a:pt x="350803" y="9525"/>
                </a:lnTo>
                <a:cubicBezTo>
                  <a:pt x="340889" y="6221"/>
                  <a:pt x="344396" y="6077"/>
                  <a:pt x="331753" y="9525"/>
                </a:cubicBezTo>
                <a:cubicBezTo>
                  <a:pt x="326910" y="10846"/>
                  <a:pt x="317465" y="14288"/>
                  <a:pt x="317465" y="14288"/>
                </a:cubicBezTo>
                <a:cubicBezTo>
                  <a:pt x="298421" y="42858"/>
                  <a:pt x="327779" y="800"/>
                  <a:pt x="305559" y="26194"/>
                </a:cubicBezTo>
                <a:cubicBezTo>
                  <a:pt x="301790" y="30502"/>
                  <a:pt x="299209" y="35719"/>
                  <a:pt x="296034" y="40482"/>
                </a:cubicBezTo>
                <a:cubicBezTo>
                  <a:pt x="294447" y="42863"/>
                  <a:pt x="293295" y="45602"/>
                  <a:pt x="291272" y="47625"/>
                </a:cubicBezTo>
                <a:cubicBezTo>
                  <a:pt x="288097" y="50800"/>
                  <a:pt x="284669" y="53741"/>
                  <a:pt x="281747" y="57150"/>
                </a:cubicBezTo>
                <a:cubicBezTo>
                  <a:pt x="279884" y="59323"/>
                  <a:pt x="279008" y="62270"/>
                  <a:pt x="276984" y="64294"/>
                </a:cubicBezTo>
                <a:cubicBezTo>
                  <a:pt x="274178" y="67100"/>
                  <a:pt x="270472" y="68855"/>
                  <a:pt x="267459" y="71438"/>
                </a:cubicBezTo>
                <a:cubicBezTo>
                  <a:pt x="264902" y="73630"/>
                  <a:pt x="263117" y="76714"/>
                  <a:pt x="260315" y="78582"/>
                </a:cubicBezTo>
                <a:cubicBezTo>
                  <a:pt x="258227" y="79974"/>
                  <a:pt x="255417" y="79841"/>
                  <a:pt x="253172" y="80963"/>
                </a:cubicBezTo>
                <a:cubicBezTo>
                  <a:pt x="250612" y="82243"/>
                  <a:pt x="248588" y="84445"/>
                  <a:pt x="246028" y="85725"/>
                </a:cubicBezTo>
                <a:cubicBezTo>
                  <a:pt x="243783" y="86848"/>
                  <a:pt x="241078" y="86888"/>
                  <a:pt x="238884" y="88107"/>
                </a:cubicBezTo>
                <a:cubicBezTo>
                  <a:pt x="233881" y="90887"/>
                  <a:pt x="229359" y="94457"/>
                  <a:pt x="224597" y="97632"/>
                </a:cubicBezTo>
                <a:lnTo>
                  <a:pt x="217453" y="102394"/>
                </a:lnTo>
                <a:lnTo>
                  <a:pt x="196022" y="116682"/>
                </a:lnTo>
                <a:cubicBezTo>
                  <a:pt x="193641" y="118270"/>
                  <a:pt x="191167" y="119727"/>
                  <a:pt x="188878" y="121444"/>
                </a:cubicBezTo>
                <a:cubicBezTo>
                  <a:pt x="175650" y="131365"/>
                  <a:pt x="182756" y="126546"/>
                  <a:pt x="167447" y="135732"/>
                </a:cubicBezTo>
                <a:cubicBezTo>
                  <a:pt x="162189" y="142742"/>
                  <a:pt x="159795" y="146871"/>
                  <a:pt x="153159" y="152400"/>
                </a:cubicBezTo>
                <a:cubicBezTo>
                  <a:pt x="150960" y="154232"/>
                  <a:pt x="148396" y="155575"/>
                  <a:pt x="146015" y="157163"/>
                </a:cubicBezTo>
                <a:cubicBezTo>
                  <a:pt x="143344" y="165176"/>
                  <a:pt x="143579" y="165596"/>
                  <a:pt x="138872" y="173832"/>
                </a:cubicBezTo>
                <a:cubicBezTo>
                  <a:pt x="137452" y="176317"/>
                  <a:pt x="135529" y="178490"/>
                  <a:pt x="134109" y="180975"/>
                </a:cubicBezTo>
                <a:cubicBezTo>
                  <a:pt x="122019" y="202132"/>
                  <a:pt x="136193" y="180232"/>
                  <a:pt x="124584" y="197644"/>
                </a:cubicBezTo>
                <a:cubicBezTo>
                  <a:pt x="113263" y="231612"/>
                  <a:pt x="124641" y="196256"/>
                  <a:pt x="117440" y="221457"/>
                </a:cubicBezTo>
                <a:cubicBezTo>
                  <a:pt x="116750" y="223870"/>
                  <a:pt x="115748" y="226187"/>
                  <a:pt x="115059" y="228600"/>
                </a:cubicBezTo>
                <a:cubicBezTo>
                  <a:pt x="114160" y="231747"/>
                  <a:pt x="113618" y="234990"/>
                  <a:pt x="112678" y="238125"/>
                </a:cubicBezTo>
                <a:cubicBezTo>
                  <a:pt x="111235" y="242934"/>
                  <a:pt x="109503" y="247650"/>
                  <a:pt x="107915" y="252413"/>
                </a:cubicBezTo>
                <a:lnTo>
                  <a:pt x="105534" y="259557"/>
                </a:lnTo>
                <a:cubicBezTo>
                  <a:pt x="104740" y="266701"/>
                  <a:pt x="104335" y="273898"/>
                  <a:pt x="103153" y="280988"/>
                </a:cubicBezTo>
                <a:cubicBezTo>
                  <a:pt x="102740" y="283464"/>
                  <a:pt x="101381" y="285697"/>
                  <a:pt x="100772" y="288132"/>
                </a:cubicBezTo>
                <a:cubicBezTo>
                  <a:pt x="99790" y="292058"/>
                  <a:pt x="99268" y="296087"/>
                  <a:pt x="98390" y="300038"/>
                </a:cubicBezTo>
                <a:cubicBezTo>
                  <a:pt x="97023" y="306191"/>
                  <a:pt x="93622" y="319101"/>
                  <a:pt x="91247" y="323850"/>
                </a:cubicBezTo>
                <a:cubicBezTo>
                  <a:pt x="89659" y="327025"/>
                  <a:pt x="88310" y="330331"/>
                  <a:pt x="86484" y="333375"/>
                </a:cubicBezTo>
                <a:cubicBezTo>
                  <a:pt x="83539" y="338283"/>
                  <a:pt x="76959" y="347663"/>
                  <a:pt x="76959" y="347663"/>
                </a:cubicBezTo>
                <a:cubicBezTo>
                  <a:pt x="76165" y="350044"/>
                  <a:pt x="75701" y="352562"/>
                  <a:pt x="74578" y="354807"/>
                </a:cubicBezTo>
                <a:cubicBezTo>
                  <a:pt x="73298" y="357367"/>
                  <a:pt x="70942" y="359320"/>
                  <a:pt x="69815" y="361950"/>
                </a:cubicBezTo>
                <a:cubicBezTo>
                  <a:pt x="68526" y="364958"/>
                  <a:pt x="68333" y="368328"/>
                  <a:pt x="67434" y="371475"/>
                </a:cubicBezTo>
                <a:cubicBezTo>
                  <a:pt x="66744" y="373889"/>
                  <a:pt x="65847" y="376238"/>
                  <a:pt x="65053" y="378619"/>
                </a:cubicBezTo>
                <a:cubicBezTo>
                  <a:pt x="64259" y="387350"/>
                  <a:pt x="63371" y="396074"/>
                  <a:pt x="62672" y="404813"/>
                </a:cubicBezTo>
                <a:cubicBezTo>
                  <a:pt x="61783" y="415918"/>
                  <a:pt x="61592" y="427086"/>
                  <a:pt x="60290" y="438150"/>
                </a:cubicBezTo>
                <a:cubicBezTo>
                  <a:pt x="59997" y="440643"/>
                  <a:pt x="58898" y="442987"/>
                  <a:pt x="57909" y="445294"/>
                </a:cubicBezTo>
                <a:cubicBezTo>
                  <a:pt x="53551" y="455464"/>
                  <a:pt x="52841" y="455227"/>
                  <a:pt x="46003" y="464344"/>
                </a:cubicBezTo>
                <a:cubicBezTo>
                  <a:pt x="40847" y="484970"/>
                  <a:pt x="47162" y="462636"/>
                  <a:pt x="38859" y="483394"/>
                </a:cubicBezTo>
                <a:cubicBezTo>
                  <a:pt x="30358" y="504648"/>
                  <a:pt x="38498" y="491082"/>
                  <a:pt x="29334" y="504825"/>
                </a:cubicBezTo>
                <a:cubicBezTo>
                  <a:pt x="28540" y="507206"/>
                  <a:pt x="28172" y="509775"/>
                  <a:pt x="26953" y="511969"/>
                </a:cubicBezTo>
                <a:cubicBezTo>
                  <a:pt x="24173" y="516973"/>
                  <a:pt x="19238" y="520827"/>
                  <a:pt x="17428" y="526257"/>
                </a:cubicBezTo>
                <a:cubicBezTo>
                  <a:pt x="14142" y="536115"/>
                  <a:pt x="16439" y="531312"/>
                  <a:pt x="10284" y="540544"/>
                </a:cubicBezTo>
                <a:cubicBezTo>
                  <a:pt x="4568" y="557693"/>
                  <a:pt x="11510" y="536256"/>
                  <a:pt x="5522" y="557213"/>
                </a:cubicBezTo>
                <a:cubicBezTo>
                  <a:pt x="4832" y="559627"/>
                  <a:pt x="3934" y="561976"/>
                  <a:pt x="3140" y="564357"/>
                </a:cubicBezTo>
                <a:cubicBezTo>
                  <a:pt x="858" y="598596"/>
                  <a:pt x="-2608" y="632264"/>
                  <a:pt x="3140" y="666750"/>
                </a:cubicBezTo>
                <a:cubicBezTo>
                  <a:pt x="3931" y="671497"/>
                  <a:pt x="26917" y="673888"/>
                  <a:pt x="26953" y="673894"/>
                </a:cubicBezTo>
                <a:cubicBezTo>
                  <a:pt x="46003" y="673100"/>
                  <a:pt x="65081" y="672810"/>
                  <a:pt x="84103" y="671513"/>
                </a:cubicBezTo>
                <a:cubicBezTo>
                  <a:pt x="100020" y="670428"/>
                  <a:pt x="115843" y="668239"/>
                  <a:pt x="131728" y="666750"/>
                </a:cubicBezTo>
                <a:cubicBezTo>
                  <a:pt x="141244" y="665858"/>
                  <a:pt x="150778" y="665163"/>
                  <a:pt x="160303" y="664369"/>
                </a:cubicBezTo>
                <a:cubicBezTo>
                  <a:pt x="164729" y="663263"/>
                  <a:pt x="177781" y="659840"/>
                  <a:pt x="181734" y="659607"/>
                </a:cubicBezTo>
                <a:cubicBezTo>
                  <a:pt x="204727" y="658254"/>
                  <a:pt x="227771" y="658019"/>
                  <a:pt x="250790" y="657225"/>
                </a:cubicBezTo>
                <a:lnTo>
                  <a:pt x="265078" y="652463"/>
                </a:lnTo>
                <a:lnTo>
                  <a:pt x="272222" y="650082"/>
                </a:lnTo>
                <a:cubicBezTo>
                  <a:pt x="295004" y="627297"/>
                  <a:pt x="265836" y="654339"/>
                  <a:pt x="286509" y="640557"/>
                </a:cubicBezTo>
                <a:cubicBezTo>
                  <a:pt x="289311" y="638689"/>
                  <a:pt x="291066" y="635569"/>
                  <a:pt x="293653" y="633413"/>
                </a:cubicBezTo>
                <a:cubicBezTo>
                  <a:pt x="303889" y="624882"/>
                  <a:pt x="297201" y="631638"/>
                  <a:pt x="307940" y="626269"/>
                </a:cubicBezTo>
                <a:cubicBezTo>
                  <a:pt x="326409" y="617035"/>
                  <a:pt x="304267" y="625114"/>
                  <a:pt x="322228" y="619125"/>
                </a:cubicBezTo>
                <a:cubicBezTo>
                  <a:pt x="326990" y="614363"/>
                  <a:pt x="332779" y="610442"/>
                  <a:pt x="336515" y="604838"/>
                </a:cubicBezTo>
                <a:lnTo>
                  <a:pt x="346040" y="590550"/>
                </a:lnTo>
                <a:cubicBezTo>
                  <a:pt x="346834" y="586581"/>
                  <a:pt x="346612" y="582264"/>
                  <a:pt x="348422" y="578644"/>
                </a:cubicBezTo>
                <a:cubicBezTo>
                  <a:pt x="349928" y="575632"/>
                  <a:pt x="353498" y="574158"/>
                  <a:pt x="355565" y="571500"/>
                </a:cubicBezTo>
                <a:cubicBezTo>
                  <a:pt x="359079" y="566982"/>
                  <a:pt x="361043" y="561260"/>
                  <a:pt x="365090" y="557213"/>
                </a:cubicBezTo>
                <a:cubicBezTo>
                  <a:pt x="369853" y="552450"/>
                  <a:pt x="375337" y="548313"/>
                  <a:pt x="379378" y="542925"/>
                </a:cubicBezTo>
                <a:cubicBezTo>
                  <a:pt x="382446" y="538835"/>
                  <a:pt x="388498" y="531133"/>
                  <a:pt x="391284" y="526257"/>
                </a:cubicBezTo>
                <a:cubicBezTo>
                  <a:pt x="393045" y="523175"/>
                  <a:pt x="393984" y="519621"/>
                  <a:pt x="396047" y="516732"/>
                </a:cubicBezTo>
                <a:cubicBezTo>
                  <a:pt x="398004" y="513992"/>
                  <a:pt x="401034" y="512175"/>
                  <a:pt x="403190" y="509588"/>
                </a:cubicBezTo>
                <a:cubicBezTo>
                  <a:pt x="419759" y="489704"/>
                  <a:pt x="394236" y="516161"/>
                  <a:pt x="415097" y="495300"/>
                </a:cubicBezTo>
                <a:cubicBezTo>
                  <a:pt x="421080" y="477350"/>
                  <a:pt x="413010" y="499473"/>
                  <a:pt x="422240" y="481013"/>
                </a:cubicBezTo>
                <a:cubicBezTo>
                  <a:pt x="423363" y="478768"/>
                  <a:pt x="423499" y="476114"/>
                  <a:pt x="424622" y="473869"/>
                </a:cubicBezTo>
                <a:cubicBezTo>
                  <a:pt x="427939" y="467236"/>
                  <a:pt x="431259" y="464851"/>
                  <a:pt x="436528" y="459582"/>
                </a:cubicBezTo>
                <a:cubicBezTo>
                  <a:pt x="442189" y="442595"/>
                  <a:pt x="434162" y="463132"/>
                  <a:pt x="446053" y="445294"/>
                </a:cubicBezTo>
                <a:cubicBezTo>
                  <a:pt x="447445" y="443205"/>
                  <a:pt x="447215" y="440344"/>
                  <a:pt x="448434" y="438150"/>
                </a:cubicBezTo>
                <a:cubicBezTo>
                  <a:pt x="451214" y="433147"/>
                  <a:pt x="455399" y="428982"/>
                  <a:pt x="457959" y="423863"/>
                </a:cubicBezTo>
                <a:cubicBezTo>
                  <a:pt x="459547" y="420688"/>
                  <a:pt x="460841" y="417348"/>
                  <a:pt x="462722" y="414338"/>
                </a:cubicBezTo>
                <a:cubicBezTo>
                  <a:pt x="464825" y="410973"/>
                  <a:pt x="467558" y="408042"/>
                  <a:pt x="469865" y="404813"/>
                </a:cubicBezTo>
                <a:cubicBezTo>
                  <a:pt x="471529" y="402484"/>
                  <a:pt x="473040" y="400050"/>
                  <a:pt x="474628" y="397669"/>
                </a:cubicBezTo>
                <a:cubicBezTo>
                  <a:pt x="475422" y="395288"/>
                  <a:pt x="475234" y="392300"/>
                  <a:pt x="477009" y="390525"/>
                </a:cubicBezTo>
                <a:cubicBezTo>
                  <a:pt x="492023" y="375511"/>
                  <a:pt x="486464" y="384607"/>
                  <a:pt x="498440" y="378619"/>
                </a:cubicBezTo>
                <a:cubicBezTo>
                  <a:pt x="501000" y="377339"/>
                  <a:pt x="503203" y="375444"/>
                  <a:pt x="505584" y="373857"/>
                </a:cubicBezTo>
                <a:cubicBezTo>
                  <a:pt x="506473" y="371188"/>
                  <a:pt x="509620" y="358197"/>
                  <a:pt x="515109" y="359569"/>
                </a:cubicBezTo>
                <a:cubicBezTo>
                  <a:pt x="518284" y="360363"/>
                  <a:pt x="516696" y="365919"/>
                  <a:pt x="517490" y="369094"/>
                </a:cubicBezTo>
                <a:cubicBezTo>
                  <a:pt x="515903" y="371475"/>
                  <a:pt x="514629" y="374099"/>
                  <a:pt x="512728" y="376238"/>
                </a:cubicBezTo>
                <a:cubicBezTo>
                  <a:pt x="500868" y="389580"/>
                  <a:pt x="502152" y="388050"/>
                  <a:pt x="491297" y="395288"/>
                </a:cubicBezTo>
                <a:cubicBezTo>
                  <a:pt x="492912" y="375910"/>
                  <a:pt x="493691" y="357128"/>
                  <a:pt x="498440" y="338138"/>
                </a:cubicBezTo>
                <a:cubicBezTo>
                  <a:pt x="499234" y="334963"/>
                  <a:pt x="499533" y="331621"/>
                  <a:pt x="500822" y="328613"/>
                </a:cubicBezTo>
                <a:cubicBezTo>
                  <a:pt x="501949" y="325983"/>
                  <a:pt x="504422" y="324084"/>
                  <a:pt x="505584" y="321469"/>
                </a:cubicBezTo>
                <a:cubicBezTo>
                  <a:pt x="516919" y="295965"/>
                  <a:pt x="504332" y="316206"/>
                  <a:pt x="515109" y="300038"/>
                </a:cubicBezTo>
                <a:cubicBezTo>
                  <a:pt x="520316" y="315662"/>
                  <a:pt x="519521" y="310195"/>
                  <a:pt x="515109" y="338138"/>
                </a:cubicBezTo>
                <a:cubicBezTo>
                  <a:pt x="514326" y="343096"/>
                  <a:pt x="510347" y="352425"/>
                  <a:pt x="510347" y="352425"/>
                </a:cubicBezTo>
                <a:cubicBezTo>
                  <a:pt x="509553" y="348456"/>
                  <a:pt x="509030" y="344424"/>
                  <a:pt x="507965" y="340519"/>
                </a:cubicBezTo>
                <a:cubicBezTo>
                  <a:pt x="506644" y="335676"/>
                  <a:pt x="504420" y="331102"/>
                  <a:pt x="503203" y="326232"/>
                </a:cubicBezTo>
                <a:cubicBezTo>
                  <a:pt x="502409" y="323057"/>
                  <a:pt x="501532" y="319902"/>
                  <a:pt x="500822" y="316707"/>
                </a:cubicBezTo>
                <a:cubicBezTo>
                  <a:pt x="499944" y="312756"/>
                  <a:pt x="499861" y="308590"/>
                  <a:pt x="498440" y="304800"/>
                </a:cubicBezTo>
                <a:cubicBezTo>
                  <a:pt x="496451" y="299496"/>
                  <a:pt x="490240" y="294219"/>
                  <a:pt x="486534" y="290513"/>
                </a:cubicBezTo>
                <a:cubicBezTo>
                  <a:pt x="481578" y="270688"/>
                  <a:pt x="487613" y="290290"/>
                  <a:pt x="479390" y="273844"/>
                </a:cubicBezTo>
                <a:cubicBezTo>
                  <a:pt x="478267" y="271599"/>
                  <a:pt x="478131" y="268945"/>
                  <a:pt x="477009" y="266700"/>
                </a:cubicBezTo>
                <a:cubicBezTo>
                  <a:pt x="475729" y="264140"/>
                  <a:pt x="473910" y="261886"/>
                  <a:pt x="472247" y="259557"/>
                </a:cubicBezTo>
                <a:cubicBezTo>
                  <a:pt x="457473" y="238874"/>
                  <a:pt x="471569" y="259730"/>
                  <a:pt x="460340" y="242888"/>
                </a:cubicBezTo>
                <a:lnTo>
                  <a:pt x="455578" y="228600"/>
                </a:lnTo>
                <a:cubicBezTo>
                  <a:pt x="454784" y="226219"/>
                  <a:pt x="454320" y="223702"/>
                  <a:pt x="453197" y="221457"/>
                </a:cubicBezTo>
                <a:cubicBezTo>
                  <a:pt x="451609" y="218282"/>
                  <a:pt x="449752" y="215228"/>
                  <a:pt x="448434" y="211932"/>
                </a:cubicBezTo>
                <a:cubicBezTo>
                  <a:pt x="446570" y="207271"/>
                  <a:pt x="444890" y="202514"/>
                  <a:pt x="443672" y="197644"/>
                </a:cubicBezTo>
                <a:cubicBezTo>
                  <a:pt x="442878" y="194469"/>
                  <a:pt x="442579" y="191127"/>
                  <a:pt x="441290" y="188119"/>
                </a:cubicBezTo>
                <a:cubicBezTo>
                  <a:pt x="432345" y="167247"/>
                  <a:pt x="439881" y="193898"/>
                  <a:pt x="434147" y="173832"/>
                </a:cubicBezTo>
                <a:cubicBezTo>
                  <a:pt x="426234" y="146141"/>
                  <a:pt x="438734" y="187425"/>
                  <a:pt x="429384" y="150019"/>
                </a:cubicBezTo>
                <a:cubicBezTo>
                  <a:pt x="428167" y="145149"/>
                  <a:pt x="423405" y="130862"/>
                  <a:pt x="424622" y="135732"/>
                </a:cubicBezTo>
                <a:cubicBezTo>
                  <a:pt x="425416" y="138907"/>
                  <a:pt x="425539" y="142330"/>
                  <a:pt x="427003" y="145257"/>
                </a:cubicBezTo>
                <a:cubicBezTo>
                  <a:pt x="428778" y="148807"/>
                  <a:pt x="431840" y="151552"/>
                  <a:pt x="434147" y="154782"/>
                </a:cubicBezTo>
                <a:cubicBezTo>
                  <a:pt x="442182" y="166031"/>
                  <a:pt x="435133" y="159093"/>
                  <a:pt x="448434" y="169069"/>
                </a:cubicBezTo>
                <a:cubicBezTo>
                  <a:pt x="452987" y="182731"/>
                  <a:pt x="447554" y="169980"/>
                  <a:pt x="457959" y="183357"/>
                </a:cubicBezTo>
                <a:cubicBezTo>
                  <a:pt x="461473" y="187875"/>
                  <a:pt x="464309" y="192882"/>
                  <a:pt x="467484" y="197644"/>
                </a:cubicBezTo>
                <a:lnTo>
                  <a:pt x="472247" y="204788"/>
                </a:lnTo>
                <a:cubicBezTo>
                  <a:pt x="475241" y="213772"/>
                  <a:pt x="475964" y="218030"/>
                  <a:pt x="484153" y="226219"/>
                </a:cubicBezTo>
                <a:cubicBezTo>
                  <a:pt x="486534" y="228600"/>
                  <a:pt x="489229" y="230705"/>
                  <a:pt x="491297" y="233363"/>
                </a:cubicBezTo>
                <a:cubicBezTo>
                  <a:pt x="494811" y="237881"/>
                  <a:pt x="503382" y="252769"/>
                  <a:pt x="500822" y="247650"/>
                </a:cubicBezTo>
                <a:cubicBezTo>
                  <a:pt x="499234" y="244475"/>
                  <a:pt x="497820" y="241207"/>
                  <a:pt x="496059" y="238125"/>
                </a:cubicBezTo>
                <a:cubicBezTo>
                  <a:pt x="489229" y="226173"/>
                  <a:pt x="492700" y="235843"/>
                  <a:pt x="486534" y="221457"/>
                </a:cubicBezTo>
                <a:cubicBezTo>
                  <a:pt x="485545" y="219150"/>
                  <a:pt x="485192" y="216598"/>
                  <a:pt x="484153" y="214313"/>
                </a:cubicBezTo>
                <a:cubicBezTo>
                  <a:pt x="481215" y="207850"/>
                  <a:pt x="476873" y="201998"/>
                  <a:pt x="474628" y="195263"/>
                </a:cubicBezTo>
                <a:cubicBezTo>
                  <a:pt x="473834" y="192882"/>
                  <a:pt x="473854" y="190047"/>
                  <a:pt x="472247" y="188119"/>
                </a:cubicBezTo>
                <a:cubicBezTo>
                  <a:pt x="469706" y="185070"/>
                  <a:pt x="465528" y="183781"/>
                  <a:pt x="462722" y="180975"/>
                </a:cubicBezTo>
                <a:cubicBezTo>
                  <a:pt x="454153" y="172406"/>
                  <a:pt x="457569" y="172412"/>
                  <a:pt x="450815" y="164307"/>
                </a:cubicBezTo>
                <a:cubicBezTo>
                  <a:pt x="445084" y="157429"/>
                  <a:pt x="443554" y="157084"/>
                  <a:pt x="436528" y="152400"/>
                </a:cubicBezTo>
                <a:cubicBezTo>
                  <a:pt x="432337" y="139827"/>
                  <a:pt x="435539" y="147344"/>
                  <a:pt x="424622" y="130969"/>
                </a:cubicBezTo>
                <a:lnTo>
                  <a:pt x="419859" y="123825"/>
                </a:lnTo>
                <a:cubicBezTo>
                  <a:pt x="418272" y="121444"/>
                  <a:pt x="416814" y="118971"/>
                  <a:pt x="415097" y="116682"/>
                </a:cubicBezTo>
                <a:cubicBezTo>
                  <a:pt x="412716" y="113507"/>
                  <a:pt x="410260" y="110386"/>
                  <a:pt x="407953" y="107157"/>
                </a:cubicBezTo>
                <a:cubicBezTo>
                  <a:pt x="406289" y="104828"/>
                  <a:pt x="404707" y="102440"/>
                  <a:pt x="403190" y="100013"/>
                </a:cubicBezTo>
                <a:cubicBezTo>
                  <a:pt x="400737" y="96088"/>
                  <a:pt x="399095" y="91590"/>
                  <a:pt x="396047" y="88107"/>
                </a:cubicBezTo>
                <a:cubicBezTo>
                  <a:pt x="390111" y="81322"/>
                  <a:pt x="386748" y="81038"/>
                  <a:pt x="379378" y="78582"/>
                </a:cubicBezTo>
                <a:cubicBezTo>
                  <a:pt x="376997" y="76994"/>
                  <a:pt x="374794" y="75099"/>
                  <a:pt x="372234" y="73819"/>
                </a:cubicBezTo>
                <a:cubicBezTo>
                  <a:pt x="367354" y="71379"/>
                  <a:pt x="357710" y="69962"/>
                  <a:pt x="353184" y="69057"/>
                </a:cubicBezTo>
                <a:cubicBezTo>
                  <a:pt x="343227" y="62419"/>
                  <a:pt x="338748" y="60782"/>
                  <a:pt x="331753" y="52388"/>
                </a:cubicBezTo>
                <a:cubicBezTo>
                  <a:pt x="329921" y="50189"/>
                  <a:pt x="328578" y="47625"/>
                  <a:pt x="326990" y="45244"/>
                </a:cubicBezTo>
                <a:cubicBezTo>
                  <a:pt x="326196" y="42069"/>
                  <a:pt x="325508" y="38866"/>
                  <a:pt x="324609" y="35719"/>
                </a:cubicBezTo>
                <a:cubicBezTo>
                  <a:pt x="323919" y="33305"/>
                  <a:pt x="324678" y="29119"/>
                  <a:pt x="322228" y="28575"/>
                </a:cubicBezTo>
                <a:cubicBezTo>
                  <a:pt x="315981" y="27187"/>
                  <a:pt x="309528" y="30163"/>
                  <a:pt x="303178" y="30957"/>
                </a:cubicBezTo>
                <a:cubicBezTo>
                  <a:pt x="306353" y="32544"/>
                  <a:pt x="309440" y="34321"/>
                  <a:pt x="312703" y="35719"/>
                </a:cubicBezTo>
                <a:cubicBezTo>
                  <a:pt x="315010" y="36708"/>
                  <a:pt x="317602" y="36977"/>
                  <a:pt x="319847" y="38100"/>
                </a:cubicBezTo>
                <a:cubicBezTo>
                  <a:pt x="322407" y="39380"/>
                  <a:pt x="324275" y="41958"/>
                  <a:pt x="326990" y="42863"/>
                </a:cubicBezTo>
                <a:cubicBezTo>
                  <a:pt x="331571" y="44390"/>
                  <a:pt x="336515" y="44450"/>
                  <a:pt x="341278" y="45244"/>
                </a:cubicBezTo>
                <a:cubicBezTo>
                  <a:pt x="344771" y="62708"/>
                  <a:pt x="346638" y="57449"/>
                  <a:pt x="336515" y="52388"/>
                </a:cubicBezTo>
                <a:cubicBezTo>
                  <a:pt x="334270" y="51266"/>
                  <a:pt x="331753" y="50801"/>
                  <a:pt x="329372" y="50007"/>
                </a:cubicBezTo>
                <a:cubicBezTo>
                  <a:pt x="313497" y="50801"/>
                  <a:pt x="297582" y="51011"/>
                  <a:pt x="281747" y="52388"/>
                </a:cubicBezTo>
                <a:cubicBezTo>
                  <a:pt x="279246" y="52605"/>
                  <a:pt x="273481" y="52524"/>
                  <a:pt x="274603" y="54769"/>
                </a:cubicBezTo>
                <a:cubicBezTo>
                  <a:pt x="277694" y="60952"/>
                  <a:pt x="299251" y="65553"/>
                  <a:pt x="303178" y="66675"/>
                </a:cubicBezTo>
                <a:cubicBezTo>
                  <a:pt x="305419" y="68169"/>
                  <a:pt x="316018" y="73913"/>
                  <a:pt x="315084" y="78582"/>
                </a:cubicBezTo>
                <a:cubicBezTo>
                  <a:pt x="314523" y="81388"/>
                  <a:pt x="310321" y="81757"/>
                  <a:pt x="307940" y="83344"/>
                </a:cubicBezTo>
                <a:cubicBezTo>
                  <a:pt x="296034" y="81757"/>
                  <a:pt x="284218" y="79182"/>
                  <a:pt x="272222" y="78582"/>
                </a:cubicBezTo>
                <a:cubicBezTo>
                  <a:pt x="268179" y="78380"/>
                  <a:pt x="262561" y="77595"/>
                  <a:pt x="260315" y="80963"/>
                </a:cubicBezTo>
                <a:cubicBezTo>
                  <a:pt x="258727" y="83344"/>
                  <a:pt x="264829" y="84598"/>
                  <a:pt x="267459" y="85725"/>
                </a:cubicBezTo>
                <a:cubicBezTo>
                  <a:pt x="270467" y="87014"/>
                  <a:pt x="273809" y="87313"/>
                  <a:pt x="276984" y="88107"/>
                </a:cubicBezTo>
                <a:cubicBezTo>
                  <a:pt x="276190" y="91282"/>
                  <a:pt x="276647" y="95076"/>
                  <a:pt x="274603" y="97632"/>
                </a:cubicBezTo>
                <a:cubicBezTo>
                  <a:pt x="273035" y="99592"/>
                  <a:pt x="269873" y="99323"/>
                  <a:pt x="267459" y="100013"/>
                </a:cubicBezTo>
                <a:cubicBezTo>
                  <a:pt x="259612" y="102255"/>
                  <a:pt x="254212" y="103138"/>
                  <a:pt x="246028" y="104775"/>
                </a:cubicBezTo>
                <a:cubicBezTo>
                  <a:pt x="226145" y="131285"/>
                  <a:pt x="252761" y="100904"/>
                  <a:pt x="186497" y="116682"/>
                </a:cubicBezTo>
                <a:cubicBezTo>
                  <a:pt x="183313" y="117440"/>
                  <a:pt x="187001" y="123526"/>
                  <a:pt x="188878" y="126207"/>
                </a:cubicBezTo>
                <a:cubicBezTo>
                  <a:pt x="192740" y="131725"/>
                  <a:pt x="196776" y="138364"/>
                  <a:pt x="203165" y="140494"/>
                </a:cubicBezTo>
                <a:cubicBezTo>
                  <a:pt x="205546" y="141288"/>
                  <a:pt x="207848" y="142383"/>
                  <a:pt x="210309" y="142875"/>
                </a:cubicBezTo>
                <a:cubicBezTo>
                  <a:pt x="215813" y="143976"/>
                  <a:pt x="221442" y="144334"/>
                  <a:pt x="226978" y="145257"/>
                </a:cubicBezTo>
                <a:cubicBezTo>
                  <a:pt x="230970" y="145922"/>
                  <a:pt x="234915" y="146844"/>
                  <a:pt x="238884" y="147638"/>
                </a:cubicBezTo>
                <a:cubicBezTo>
                  <a:pt x="242853" y="146844"/>
                  <a:pt x="247497" y="147609"/>
                  <a:pt x="250790" y="145257"/>
                </a:cubicBezTo>
                <a:cubicBezTo>
                  <a:pt x="258842" y="139506"/>
                  <a:pt x="254563" y="130782"/>
                  <a:pt x="253172" y="123825"/>
                </a:cubicBezTo>
                <a:cubicBezTo>
                  <a:pt x="235709" y="126206"/>
                  <a:pt x="217347" y="124946"/>
                  <a:pt x="200784" y="130969"/>
                </a:cubicBezTo>
                <a:cubicBezTo>
                  <a:pt x="192545" y="133965"/>
                  <a:pt x="218229" y="132785"/>
                  <a:pt x="226978" y="133350"/>
                </a:cubicBezTo>
                <a:cubicBezTo>
                  <a:pt x="242840" y="134373"/>
                  <a:pt x="258728" y="134938"/>
                  <a:pt x="274603" y="135732"/>
                </a:cubicBezTo>
                <a:cubicBezTo>
                  <a:pt x="257896" y="139908"/>
                  <a:pt x="255597" y="140830"/>
                  <a:pt x="231740" y="142875"/>
                </a:cubicBezTo>
                <a:cubicBezTo>
                  <a:pt x="215113" y="144300"/>
                  <a:pt x="198403" y="144463"/>
                  <a:pt x="181734" y="145257"/>
                </a:cubicBezTo>
                <a:cubicBezTo>
                  <a:pt x="180147" y="148432"/>
                  <a:pt x="178218" y="151458"/>
                  <a:pt x="176972" y="154782"/>
                </a:cubicBezTo>
                <a:cubicBezTo>
                  <a:pt x="175823" y="157846"/>
                  <a:pt x="175879" y="161299"/>
                  <a:pt x="174590" y="164307"/>
                </a:cubicBezTo>
                <a:cubicBezTo>
                  <a:pt x="173463" y="166937"/>
                  <a:pt x="171415" y="169069"/>
                  <a:pt x="169828" y="171450"/>
                </a:cubicBezTo>
                <a:cubicBezTo>
                  <a:pt x="164030" y="188843"/>
                  <a:pt x="166282" y="180868"/>
                  <a:pt x="162684" y="195263"/>
                </a:cubicBezTo>
                <a:cubicBezTo>
                  <a:pt x="162530" y="196652"/>
                  <a:pt x="160868" y="220328"/>
                  <a:pt x="157922" y="226219"/>
                </a:cubicBezTo>
                <a:cubicBezTo>
                  <a:pt x="156147" y="229769"/>
                  <a:pt x="153159" y="232569"/>
                  <a:pt x="150778" y="235744"/>
                </a:cubicBezTo>
                <a:cubicBezTo>
                  <a:pt x="149984" y="238125"/>
                  <a:pt x="149520" y="240643"/>
                  <a:pt x="148397" y="242888"/>
                </a:cubicBezTo>
                <a:cubicBezTo>
                  <a:pt x="147117" y="245448"/>
                  <a:pt x="143634" y="252894"/>
                  <a:pt x="143634" y="250032"/>
                </a:cubicBezTo>
                <a:cubicBezTo>
                  <a:pt x="143634" y="230916"/>
                  <a:pt x="143472" y="211353"/>
                  <a:pt x="148397" y="192882"/>
                </a:cubicBezTo>
                <a:cubicBezTo>
                  <a:pt x="150132" y="186374"/>
                  <a:pt x="157922" y="183357"/>
                  <a:pt x="162684" y="178594"/>
                </a:cubicBezTo>
                <a:cubicBezTo>
                  <a:pt x="172142" y="169136"/>
                  <a:pt x="166561" y="172267"/>
                  <a:pt x="179353" y="169069"/>
                </a:cubicBezTo>
                <a:cubicBezTo>
                  <a:pt x="200532" y="155833"/>
                  <a:pt x="191299" y="159531"/>
                  <a:pt x="205547" y="154782"/>
                </a:cubicBezTo>
                <a:cubicBezTo>
                  <a:pt x="207134" y="152401"/>
                  <a:pt x="208285" y="145614"/>
                  <a:pt x="210309" y="147638"/>
                </a:cubicBezTo>
                <a:cubicBezTo>
                  <a:pt x="212623" y="149952"/>
                  <a:pt x="209743" y="154440"/>
                  <a:pt x="207928" y="157163"/>
                </a:cubicBezTo>
                <a:cubicBezTo>
                  <a:pt x="206340" y="159544"/>
                  <a:pt x="203113" y="160262"/>
                  <a:pt x="200784" y="161925"/>
                </a:cubicBezTo>
                <a:cubicBezTo>
                  <a:pt x="188168" y="170936"/>
                  <a:pt x="195709" y="167586"/>
                  <a:pt x="184115" y="171450"/>
                </a:cubicBezTo>
                <a:cubicBezTo>
                  <a:pt x="167242" y="188325"/>
                  <a:pt x="188735" y="167985"/>
                  <a:pt x="165065" y="185738"/>
                </a:cubicBezTo>
                <a:cubicBezTo>
                  <a:pt x="162371" y="187759"/>
                  <a:pt x="160509" y="190726"/>
                  <a:pt x="157922" y="192882"/>
                </a:cubicBezTo>
                <a:cubicBezTo>
                  <a:pt x="155723" y="194714"/>
                  <a:pt x="153159" y="196057"/>
                  <a:pt x="150778" y="197644"/>
                </a:cubicBezTo>
                <a:cubicBezTo>
                  <a:pt x="149190" y="200025"/>
                  <a:pt x="147435" y="202303"/>
                  <a:pt x="146015" y="204788"/>
                </a:cubicBezTo>
                <a:cubicBezTo>
                  <a:pt x="142621" y="210728"/>
                  <a:pt x="140614" y="215068"/>
                  <a:pt x="138872" y="221457"/>
                </a:cubicBezTo>
                <a:cubicBezTo>
                  <a:pt x="137150" y="227772"/>
                  <a:pt x="136179" y="234297"/>
                  <a:pt x="134109" y="240507"/>
                </a:cubicBezTo>
                <a:lnTo>
                  <a:pt x="129347" y="254794"/>
                </a:lnTo>
                <a:cubicBezTo>
                  <a:pt x="128553" y="257175"/>
                  <a:pt x="127574" y="259503"/>
                  <a:pt x="126965" y="261938"/>
                </a:cubicBezTo>
                <a:cubicBezTo>
                  <a:pt x="126171" y="265113"/>
                  <a:pt x="125873" y="268455"/>
                  <a:pt x="124584" y="271463"/>
                </a:cubicBezTo>
                <a:cubicBezTo>
                  <a:pt x="123457" y="274094"/>
                  <a:pt x="121242" y="276122"/>
                  <a:pt x="119822" y="278607"/>
                </a:cubicBezTo>
                <a:cubicBezTo>
                  <a:pt x="109366" y="296906"/>
                  <a:pt x="121570" y="279451"/>
                  <a:pt x="107915" y="297657"/>
                </a:cubicBezTo>
                <a:cubicBezTo>
                  <a:pt x="105190" y="305831"/>
                  <a:pt x="105599" y="307116"/>
                  <a:pt x="98390" y="314325"/>
                </a:cubicBezTo>
                <a:cubicBezTo>
                  <a:pt x="96366" y="316349"/>
                  <a:pt x="93628" y="317500"/>
                  <a:pt x="91247" y="319088"/>
                </a:cubicBezTo>
                <a:cubicBezTo>
                  <a:pt x="86289" y="338913"/>
                  <a:pt x="92325" y="319311"/>
                  <a:pt x="84103" y="335757"/>
                </a:cubicBezTo>
                <a:cubicBezTo>
                  <a:pt x="74249" y="355466"/>
                  <a:pt x="90604" y="329578"/>
                  <a:pt x="76959" y="350044"/>
                </a:cubicBezTo>
                <a:cubicBezTo>
                  <a:pt x="76165" y="361157"/>
                  <a:pt x="76231" y="372364"/>
                  <a:pt x="74578" y="383382"/>
                </a:cubicBezTo>
                <a:cubicBezTo>
                  <a:pt x="73833" y="388346"/>
                  <a:pt x="69815" y="397669"/>
                  <a:pt x="69815" y="397669"/>
                </a:cubicBezTo>
                <a:cubicBezTo>
                  <a:pt x="69021" y="417513"/>
                  <a:pt x="69549" y="437453"/>
                  <a:pt x="67434" y="457200"/>
                </a:cubicBezTo>
                <a:cubicBezTo>
                  <a:pt x="67129" y="460046"/>
                  <a:pt x="63799" y="461714"/>
                  <a:pt x="62672" y="464344"/>
                </a:cubicBezTo>
                <a:cubicBezTo>
                  <a:pt x="61383" y="467352"/>
                  <a:pt x="61754" y="470942"/>
                  <a:pt x="60290" y="473869"/>
                </a:cubicBezTo>
                <a:cubicBezTo>
                  <a:pt x="57730" y="478989"/>
                  <a:pt x="50765" y="488157"/>
                  <a:pt x="50765" y="488157"/>
                </a:cubicBezTo>
                <a:cubicBezTo>
                  <a:pt x="42082" y="514205"/>
                  <a:pt x="55930" y="474751"/>
                  <a:pt x="43622" y="502444"/>
                </a:cubicBezTo>
                <a:cubicBezTo>
                  <a:pt x="41583" y="507032"/>
                  <a:pt x="40076" y="511862"/>
                  <a:pt x="38859" y="516732"/>
                </a:cubicBezTo>
                <a:cubicBezTo>
                  <a:pt x="38065" y="519907"/>
                  <a:pt x="37767" y="523249"/>
                  <a:pt x="36478" y="526257"/>
                </a:cubicBezTo>
                <a:cubicBezTo>
                  <a:pt x="35351" y="528887"/>
                  <a:pt x="33303" y="531019"/>
                  <a:pt x="31715" y="533400"/>
                </a:cubicBezTo>
                <a:cubicBezTo>
                  <a:pt x="30921" y="537369"/>
                  <a:pt x="30316" y="541380"/>
                  <a:pt x="29334" y="545307"/>
                </a:cubicBezTo>
                <a:cubicBezTo>
                  <a:pt x="28725" y="547742"/>
                  <a:pt x="27264" y="549960"/>
                  <a:pt x="26953" y="552450"/>
                </a:cubicBezTo>
                <a:cubicBezTo>
                  <a:pt x="25669" y="562720"/>
                  <a:pt x="25781" y="573128"/>
                  <a:pt x="24572" y="583407"/>
                </a:cubicBezTo>
                <a:cubicBezTo>
                  <a:pt x="23828" y="589730"/>
                  <a:pt x="21502" y="594150"/>
                  <a:pt x="19809" y="600075"/>
                </a:cubicBezTo>
                <a:cubicBezTo>
                  <a:pt x="18910" y="603222"/>
                  <a:pt x="18222" y="606425"/>
                  <a:pt x="17428" y="609600"/>
                </a:cubicBezTo>
                <a:cubicBezTo>
                  <a:pt x="19015" y="618331"/>
                  <a:pt x="18777" y="627602"/>
                  <a:pt x="22190" y="635794"/>
                </a:cubicBezTo>
                <a:cubicBezTo>
                  <a:pt x="23155" y="638111"/>
                  <a:pt x="26920" y="637485"/>
                  <a:pt x="29334" y="638175"/>
                </a:cubicBezTo>
                <a:cubicBezTo>
                  <a:pt x="32481" y="639074"/>
                  <a:pt x="35612" y="640151"/>
                  <a:pt x="38859" y="640557"/>
                </a:cubicBezTo>
                <a:cubicBezTo>
                  <a:pt x="48343" y="641743"/>
                  <a:pt x="57909" y="642144"/>
                  <a:pt x="67434" y="642938"/>
                </a:cubicBezTo>
                <a:cubicBezTo>
                  <a:pt x="70609" y="643732"/>
                  <a:pt x="73895" y="644170"/>
                  <a:pt x="76959" y="645319"/>
                </a:cubicBezTo>
                <a:cubicBezTo>
                  <a:pt x="80283" y="646565"/>
                  <a:pt x="83003" y="649386"/>
                  <a:pt x="86484" y="650082"/>
                </a:cubicBezTo>
                <a:cubicBezTo>
                  <a:pt x="95081" y="651801"/>
                  <a:pt x="103934" y="651823"/>
                  <a:pt x="112678" y="652463"/>
                </a:cubicBezTo>
                <a:lnTo>
                  <a:pt x="184115" y="657225"/>
                </a:lnTo>
                <a:cubicBezTo>
                  <a:pt x="209199" y="665589"/>
                  <a:pt x="202344" y="664236"/>
                  <a:pt x="253172" y="657225"/>
                </a:cubicBezTo>
                <a:cubicBezTo>
                  <a:pt x="256508" y="656765"/>
                  <a:pt x="257934" y="652463"/>
                  <a:pt x="260315" y="650082"/>
                </a:cubicBezTo>
                <a:cubicBezTo>
                  <a:pt x="262870" y="641142"/>
                  <a:pt x="265618" y="625114"/>
                  <a:pt x="274603" y="619125"/>
                </a:cubicBezTo>
                <a:lnTo>
                  <a:pt x="281747" y="614363"/>
                </a:lnTo>
                <a:cubicBezTo>
                  <a:pt x="268251" y="610989"/>
                  <a:pt x="272934" y="610887"/>
                  <a:pt x="255553" y="614363"/>
                </a:cubicBezTo>
                <a:cubicBezTo>
                  <a:pt x="253092" y="614855"/>
                  <a:pt x="250759" y="615863"/>
                  <a:pt x="248409" y="616744"/>
                </a:cubicBezTo>
                <a:cubicBezTo>
                  <a:pt x="244407" y="618245"/>
                  <a:pt x="240719" y="620804"/>
                  <a:pt x="236503" y="621507"/>
                </a:cubicBezTo>
                <a:cubicBezTo>
                  <a:pt x="226295" y="623208"/>
                  <a:pt x="215866" y="623094"/>
                  <a:pt x="205547" y="623888"/>
                </a:cubicBezTo>
                <a:cubicBezTo>
                  <a:pt x="204753" y="626269"/>
                  <a:pt x="201659" y="629024"/>
                  <a:pt x="203165" y="631032"/>
                </a:cubicBezTo>
                <a:cubicBezTo>
                  <a:pt x="205128" y="633650"/>
                  <a:pt x="209495" y="632703"/>
                  <a:pt x="212690" y="633413"/>
                </a:cubicBezTo>
                <a:cubicBezTo>
                  <a:pt x="226715" y="636529"/>
                  <a:pt x="227153" y="636114"/>
                  <a:pt x="243647" y="638175"/>
                </a:cubicBezTo>
                <a:cubicBezTo>
                  <a:pt x="248409" y="637381"/>
                  <a:pt x="262329" y="637792"/>
                  <a:pt x="257934" y="635794"/>
                </a:cubicBezTo>
                <a:cubicBezTo>
                  <a:pt x="216671" y="617039"/>
                  <a:pt x="206975" y="616608"/>
                  <a:pt x="174590" y="611982"/>
                </a:cubicBezTo>
                <a:cubicBezTo>
                  <a:pt x="169034" y="610394"/>
                  <a:pt x="163287" y="609365"/>
                  <a:pt x="157922" y="607219"/>
                </a:cubicBezTo>
                <a:cubicBezTo>
                  <a:pt x="141874" y="600800"/>
                  <a:pt x="159471" y="603595"/>
                  <a:pt x="143634" y="600075"/>
                </a:cubicBezTo>
                <a:cubicBezTo>
                  <a:pt x="132191" y="597532"/>
                  <a:pt x="122002" y="597114"/>
                  <a:pt x="110297" y="595313"/>
                </a:cubicBezTo>
                <a:cubicBezTo>
                  <a:pt x="106296" y="594698"/>
                  <a:pt x="102295" y="593997"/>
                  <a:pt x="98390" y="592932"/>
                </a:cubicBezTo>
                <a:cubicBezTo>
                  <a:pt x="93547" y="591611"/>
                  <a:pt x="84103" y="588169"/>
                  <a:pt x="84103" y="588169"/>
                </a:cubicBezTo>
                <a:cubicBezTo>
                  <a:pt x="74005" y="573023"/>
                  <a:pt x="84292" y="590570"/>
                  <a:pt x="76959" y="566738"/>
                </a:cubicBezTo>
                <a:cubicBezTo>
                  <a:pt x="75181" y="560960"/>
                  <a:pt x="71848" y="555762"/>
                  <a:pt x="69815" y="550069"/>
                </a:cubicBezTo>
                <a:cubicBezTo>
                  <a:pt x="64562" y="535361"/>
                  <a:pt x="64849" y="531975"/>
                  <a:pt x="62672" y="516732"/>
                </a:cubicBezTo>
                <a:cubicBezTo>
                  <a:pt x="63177" y="505125"/>
                  <a:pt x="56270" y="456706"/>
                  <a:pt x="76959" y="442913"/>
                </a:cubicBezTo>
                <a:cubicBezTo>
                  <a:pt x="82608" y="439147"/>
                  <a:pt x="88464" y="435433"/>
                  <a:pt x="93628" y="431007"/>
                </a:cubicBezTo>
                <a:cubicBezTo>
                  <a:pt x="96185" y="428815"/>
                  <a:pt x="98391" y="421482"/>
                  <a:pt x="100772" y="423863"/>
                </a:cubicBezTo>
                <a:cubicBezTo>
                  <a:pt x="103282" y="426373"/>
                  <a:pt x="97835" y="430344"/>
                  <a:pt x="96009" y="433388"/>
                </a:cubicBezTo>
                <a:cubicBezTo>
                  <a:pt x="93064" y="438296"/>
                  <a:pt x="89557" y="442846"/>
                  <a:pt x="86484" y="447675"/>
                </a:cubicBezTo>
                <a:cubicBezTo>
                  <a:pt x="83999" y="451580"/>
                  <a:pt x="82182" y="455928"/>
                  <a:pt x="79340" y="459582"/>
                </a:cubicBezTo>
                <a:cubicBezTo>
                  <a:pt x="76583" y="463126"/>
                  <a:pt x="72737" y="465698"/>
                  <a:pt x="69815" y="469107"/>
                </a:cubicBezTo>
                <a:cubicBezTo>
                  <a:pt x="65777" y="473818"/>
                  <a:pt x="62992" y="480372"/>
                  <a:pt x="60290" y="485775"/>
                </a:cubicBezTo>
                <a:cubicBezTo>
                  <a:pt x="61084" y="488156"/>
                  <a:pt x="60237" y="492310"/>
                  <a:pt x="62672" y="492919"/>
                </a:cubicBezTo>
                <a:cubicBezTo>
                  <a:pt x="65448" y="493613"/>
                  <a:pt x="67792" y="490180"/>
                  <a:pt x="69815" y="488157"/>
                </a:cubicBezTo>
                <a:cubicBezTo>
                  <a:pt x="74942" y="483030"/>
                  <a:pt x="78893" y="475708"/>
                  <a:pt x="81722" y="469107"/>
                </a:cubicBezTo>
                <a:cubicBezTo>
                  <a:pt x="82711" y="466800"/>
                  <a:pt x="82597" y="463971"/>
                  <a:pt x="84103" y="461963"/>
                </a:cubicBezTo>
                <a:cubicBezTo>
                  <a:pt x="85168" y="460543"/>
                  <a:pt x="87278" y="460376"/>
                  <a:pt x="88865" y="459582"/>
                </a:cubicBezTo>
              </a:path>
            </a:pathLst>
          </a:custGeom>
          <a:solidFill>
            <a:schemeClr val="accent6">
              <a:lumMod val="60000"/>
              <a:lumOff val="40000"/>
              <a:alpha val="50000"/>
            </a:schemeClr>
          </a:solidFill>
          <a:ln>
            <a:solidFill>
              <a:schemeClr val="accent6">
                <a:lumMod val="60000"/>
                <a:lumOff val="40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BE"/>
          </a:p>
        </p:txBody>
      </p:sp>
      <p:sp>
        <p:nvSpPr>
          <p:cNvPr id="62" name="ZoneTexte 28"/>
          <p:cNvSpPr txBox="1">
            <a:spLocks noChangeArrowheads="1"/>
          </p:cNvSpPr>
          <p:nvPr/>
        </p:nvSpPr>
        <p:spPr bwMode="auto">
          <a:xfrm>
            <a:off x="457301" y="980728"/>
            <a:ext cx="3682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200" i="0" dirty="0" smtClean="0">
                <a:latin typeface="Century Gothic" pitchFamily="34" charset="0"/>
              </a:rPr>
              <a:t>Schéma d’aménagement  - 2012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BE" altLang="fr-FR" sz="1200" i="0" dirty="0" smtClean="0">
                <a:latin typeface="Century Gothic" pitchFamily="34" charset="0"/>
              </a:rPr>
              <a:t>Etude </a:t>
            </a:r>
            <a:r>
              <a:rPr lang="fr-BE" altLang="fr-FR" sz="1200" i="0" dirty="0" err="1" smtClean="0">
                <a:latin typeface="Century Gothic" pitchFamily="34" charset="0"/>
              </a:rPr>
              <a:t>ABRsc</a:t>
            </a:r>
            <a:r>
              <a:rPr lang="fr-BE" altLang="fr-FR" sz="1200" i="0" dirty="0" smtClean="0">
                <a:latin typeface="Century Gothic" pitchFamily="34" charset="0"/>
              </a:rPr>
              <a:t> – </a:t>
            </a:r>
            <a:r>
              <a:rPr lang="fr-BE" altLang="fr-FR" sz="1200" i="0" dirty="0" err="1" smtClean="0">
                <a:latin typeface="Century Gothic" pitchFamily="34" charset="0"/>
              </a:rPr>
              <a:t>Alphaville</a:t>
            </a:r>
            <a:r>
              <a:rPr lang="fr-BE" altLang="fr-FR" sz="1200" i="0" dirty="0" smtClean="0">
                <a:latin typeface="Century Gothic" pitchFamily="34" charset="0"/>
              </a:rPr>
              <a:t> (Paris) – </a:t>
            </a:r>
            <a:r>
              <a:rPr lang="fr-BE" altLang="fr-FR" sz="1200" i="0" dirty="0" err="1" smtClean="0">
                <a:latin typeface="Century Gothic" pitchFamily="34" charset="0"/>
              </a:rPr>
              <a:t>Stratec</a:t>
            </a:r>
            <a:r>
              <a:rPr lang="fr-BE" altLang="fr-FR" sz="1200" i="0" dirty="0" smtClean="0">
                <a:latin typeface="Century Gothic" pitchFamily="34" charset="0"/>
              </a:rPr>
              <a:t> - HSP</a:t>
            </a:r>
            <a:endParaRPr lang="fr-BE" altLang="fr-FR" sz="1200" i="0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1" t="10381" r="16727" b="7430"/>
          <a:stretch>
            <a:fillRect/>
          </a:stretch>
        </p:blipFill>
        <p:spPr bwMode="auto">
          <a:xfrm>
            <a:off x="527050" y="941388"/>
            <a:ext cx="6084888" cy="450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Connecteur droit 2"/>
          <p:cNvCxnSpPr/>
          <p:nvPr/>
        </p:nvCxnSpPr>
        <p:spPr>
          <a:xfrm>
            <a:off x="8748713" y="188913"/>
            <a:ext cx="0" cy="63357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48" name="ZoneTexte 4"/>
          <p:cNvSpPr txBox="1">
            <a:spLocks noChangeArrowheads="1"/>
          </p:cNvSpPr>
          <p:nvPr/>
        </p:nvSpPr>
        <p:spPr bwMode="auto">
          <a:xfrm rot="-5400000">
            <a:off x="5886451" y="3051175"/>
            <a:ext cx="61087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BE" altLang="fr-FR" sz="1900">
                <a:latin typeface="Century Gothic" pitchFamily="34" charset="0"/>
              </a:rPr>
              <a:t>Etude de cas – Site de la Sucrerie de Genappe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392113" y="450850"/>
            <a:ext cx="77771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fr-BE" sz="2400" dirty="0">
                <a:solidFill>
                  <a:schemeClr val="bg1">
                    <a:lumMod val="75000"/>
                  </a:schemeClr>
                </a:solidFill>
              </a:rPr>
              <a:t>Intentions globales d’aménagement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4833938" y="4365104"/>
            <a:ext cx="36734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fr-BE" sz="1400" dirty="0">
                <a:solidFill>
                  <a:schemeClr val="bg1">
                    <a:lumMod val="75000"/>
                  </a:schemeClr>
                </a:solidFill>
              </a:rPr>
              <a:t>OBJECTIFS : </a:t>
            </a:r>
          </a:p>
        </p:txBody>
      </p:sp>
      <p:sp>
        <p:nvSpPr>
          <p:cNvPr id="6153" name="ZoneTexte 10"/>
          <p:cNvSpPr txBox="1">
            <a:spLocks noChangeArrowheads="1"/>
          </p:cNvSpPr>
          <p:nvPr/>
        </p:nvSpPr>
        <p:spPr bwMode="auto">
          <a:xfrm>
            <a:off x="4833938" y="5084242"/>
            <a:ext cx="36734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Proposer une structure qui permet l’organisation spatiale des fonctions.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  <p:sp>
        <p:nvSpPr>
          <p:cNvPr id="6154" name="ZoneTexte 12"/>
          <p:cNvSpPr txBox="1">
            <a:spLocks noChangeArrowheads="1"/>
          </p:cNvSpPr>
          <p:nvPr/>
        </p:nvSpPr>
        <p:spPr bwMode="auto">
          <a:xfrm>
            <a:off x="4833938" y="4652442"/>
            <a:ext cx="3673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fr-BE" altLang="fr-FR" sz="1200" dirty="0">
                <a:solidFill>
                  <a:srgbClr val="333333"/>
                </a:solidFill>
                <a:latin typeface="Century Gothic" pitchFamily="34" charset="0"/>
              </a:rPr>
              <a:t>Tirer parti du relief, de l’orientation, du </a:t>
            </a: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paysage.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  <p:sp>
        <p:nvSpPr>
          <p:cNvPr id="6155" name="ZoneTexte 16"/>
          <p:cNvSpPr txBox="1">
            <a:spLocks noChangeArrowheads="1"/>
          </p:cNvSpPr>
          <p:nvPr/>
        </p:nvSpPr>
        <p:spPr bwMode="auto">
          <a:xfrm>
            <a:off x="4932363" y="2360687"/>
            <a:ext cx="36718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fr-BE" altLang="fr-FR" sz="1200" dirty="0">
                <a:solidFill>
                  <a:srgbClr val="333333"/>
                </a:solidFill>
                <a:latin typeface="Century Gothic" pitchFamily="34" charset="0"/>
              </a:rPr>
              <a:t>Espaces publics + bâti</a:t>
            </a:r>
          </a:p>
        </p:txBody>
      </p:sp>
      <p:sp>
        <p:nvSpPr>
          <p:cNvPr id="6156" name="ZoneTexte 17"/>
          <p:cNvSpPr txBox="1">
            <a:spLocks noChangeArrowheads="1"/>
          </p:cNvSpPr>
          <p:nvPr/>
        </p:nvSpPr>
        <p:spPr bwMode="auto">
          <a:xfrm>
            <a:off x="4932363" y="2132856"/>
            <a:ext cx="36718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Structure viaire</a:t>
            </a:r>
            <a:endParaRPr lang="fr-BE" altLang="fr-FR" sz="1000" dirty="0">
              <a:solidFill>
                <a:srgbClr val="333333"/>
              </a:solidFill>
              <a:latin typeface="Century Gothic" pitchFamily="34" charset="0"/>
            </a:endParaRPr>
          </a:p>
        </p:txBody>
      </p:sp>
      <p:sp>
        <p:nvSpPr>
          <p:cNvPr id="6157" name="ZoneTexte 19"/>
          <p:cNvSpPr txBox="1">
            <a:spLocks noChangeArrowheads="1"/>
          </p:cNvSpPr>
          <p:nvPr/>
        </p:nvSpPr>
        <p:spPr bwMode="auto">
          <a:xfrm>
            <a:off x="4932363" y="2565400"/>
            <a:ext cx="36718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fr-BE" altLang="fr-FR" sz="1200">
                <a:solidFill>
                  <a:srgbClr val="333333"/>
                </a:solidFill>
                <a:latin typeface="Century Gothic" pitchFamily="34" charset="0"/>
              </a:rPr>
              <a:t>Espaces verts</a:t>
            </a:r>
          </a:p>
        </p:txBody>
      </p:sp>
      <p:sp>
        <p:nvSpPr>
          <p:cNvPr id="6158" name="ZoneTexte 20"/>
          <p:cNvSpPr txBox="1">
            <a:spLocks noChangeArrowheads="1"/>
          </p:cNvSpPr>
          <p:nvPr/>
        </p:nvSpPr>
        <p:spPr bwMode="auto">
          <a:xfrm>
            <a:off x="4940300" y="2781300"/>
            <a:ext cx="36718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fr-BE" altLang="fr-FR" sz="1200">
                <a:solidFill>
                  <a:srgbClr val="333333"/>
                </a:solidFill>
                <a:latin typeface="Century Gothic" pitchFamily="34" charset="0"/>
              </a:rPr>
              <a:t>Réseau hydraulique</a:t>
            </a:r>
          </a:p>
        </p:txBody>
      </p:sp>
      <p:sp>
        <p:nvSpPr>
          <p:cNvPr id="6159" name="ZoneTexte 21"/>
          <p:cNvSpPr txBox="1">
            <a:spLocks noChangeArrowheads="1"/>
          </p:cNvSpPr>
          <p:nvPr/>
        </p:nvSpPr>
        <p:spPr bwMode="auto">
          <a:xfrm>
            <a:off x="458788" y="990600"/>
            <a:ext cx="36734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200" dirty="0">
                <a:solidFill>
                  <a:srgbClr val="333333"/>
                </a:solidFill>
                <a:latin typeface="Century Gothic" pitchFamily="34" charset="0"/>
              </a:rPr>
              <a:t>Juxtaposition de différentes trames</a:t>
            </a:r>
          </a:p>
        </p:txBody>
      </p:sp>
      <p:pic>
        <p:nvPicPr>
          <p:cNvPr id="6160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51" t="9254" r="23750" b="85350"/>
          <a:stretch>
            <a:fillRect/>
          </a:stretch>
        </p:blipFill>
        <p:spPr bwMode="auto">
          <a:xfrm>
            <a:off x="1042988" y="1712913"/>
            <a:ext cx="376237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61" name="ZoneTexte 3"/>
          <p:cNvSpPr txBox="1">
            <a:spLocks noChangeArrowheads="1"/>
          </p:cNvSpPr>
          <p:nvPr/>
        </p:nvSpPr>
        <p:spPr bwMode="auto">
          <a:xfrm>
            <a:off x="1125538" y="1557338"/>
            <a:ext cx="277812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BE" altLang="fr-FR" sz="800" b="0" i="0"/>
              <a:t>N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2700338" y="1773238"/>
            <a:ext cx="2376487" cy="696912"/>
          </a:xfrm>
          <a:prstGeom prst="straightConnector1">
            <a:avLst/>
          </a:prstGeom>
          <a:ln w="31750" cmpd="sng">
            <a:solidFill>
              <a:schemeClr val="accent6">
                <a:lumMod val="75000"/>
                <a:alpha val="8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Arc 13"/>
          <p:cNvSpPr/>
          <p:nvPr/>
        </p:nvSpPr>
        <p:spPr>
          <a:xfrm rot="12087835">
            <a:off x="3708400" y="1670050"/>
            <a:ext cx="2938463" cy="2208213"/>
          </a:xfrm>
          <a:prstGeom prst="arc">
            <a:avLst>
              <a:gd name="adj1" fmla="val 16200000"/>
              <a:gd name="adj2" fmla="val 21357663"/>
            </a:avLst>
          </a:prstGeom>
          <a:ln w="31750">
            <a:solidFill>
              <a:schemeClr val="accent6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BE"/>
          </a:p>
        </p:txBody>
      </p:sp>
      <p:sp>
        <p:nvSpPr>
          <p:cNvPr id="15" name="Forme libre 14"/>
          <p:cNvSpPr/>
          <p:nvPr/>
        </p:nvSpPr>
        <p:spPr>
          <a:xfrm>
            <a:off x="4714875" y="3524250"/>
            <a:ext cx="800100" cy="766763"/>
          </a:xfrm>
          <a:custGeom>
            <a:avLst/>
            <a:gdLst>
              <a:gd name="connsiteX0" fmla="*/ 9525 w 800100"/>
              <a:gd name="connsiteY0" fmla="*/ 514350 h 767085"/>
              <a:gd name="connsiteX1" fmla="*/ 95250 w 800100"/>
              <a:gd name="connsiteY1" fmla="*/ 466725 h 767085"/>
              <a:gd name="connsiteX2" fmla="*/ 123825 w 800100"/>
              <a:gd name="connsiteY2" fmla="*/ 457200 h 767085"/>
              <a:gd name="connsiteX3" fmla="*/ 152400 w 800100"/>
              <a:gd name="connsiteY3" fmla="*/ 438150 h 767085"/>
              <a:gd name="connsiteX4" fmla="*/ 209550 w 800100"/>
              <a:gd name="connsiteY4" fmla="*/ 409575 h 767085"/>
              <a:gd name="connsiteX5" fmla="*/ 238125 w 800100"/>
              <a:gd name="connsiteY5" fmla="*/ 381000 h 767085"/>
              <a:gd name="connsiteX6" fmla="*/ 266700 w 800100"/>
              <a:gd name="connsiteY6" fmla="*/ 361950 h 767085"/>
              <a:gd name="connsiteX7" fmla="*/ 323850 w 800100"/>
              <a:gd name="connsiteY7" fmla="*/ 304800 h 767085"/>
              <a:gd name="connsiteX8" fmla="*/ 342900 w 800100"/>
              <a:gd name="connsiteY8" fmla="*/ 257175 h 767085"/>
              <a:gd name="connsiteX9" fmla="*/ 361950 w 800100"/>
              <a:gd name="connsiteY9" fmla="*/ 219075 h 767085"/>
              <a:gd name="connsiteX10" fmla="*/ 371475 w 800100"/>
              <a:gd name="connsiteY10" fmla="*/ 190500 h 767085"/>
              <a:gd name="connsiteX11" fmla="*/ 419100 w 800100"/>
              <a:gd name="connsiteY11" fmla="*/ 123825 h 767085"/>
              <a:gd name="connsiteX12" fmla="*/ 428625 w 800100"/>
              <a:gd name="connsiteY12" fmla="*/ 95250 h 767085"/>
              <a:gd name="connsiteX13" fmla="*/ 457200 w 800100"/>
              <a:gd name="connsiteY13" fmla="*/ 66675 h 767085"/>
              <a:gd name="connsiteX14" fmla="*/ 476250 w 800100"/>
              <a:gd name="connsiteY14" fmla="*/ 38100 h 767085"/>
              <a:gd name="connsiteX15" fmla="*/ 542925 w 800100"/>
              <a:gd name="connsiteY15" fmla="*/ 0 h 767085"/>
              <a:gd name="connsiteX16" fmla="*/ 600075 w 800100"/>
              <a:gd name="connsiteY16" fmla="*/ 19050 h 767085"/>
              <a:gd name="connsiteX17" fmla="*/ 685800 w 800100"/>
              <a:gd name="connsiteY17" fmla="*/ 66675 h 767085"/>
              <a:gd name="connsiteX18" fmla="*/ 704850 w 800100"/>
              <a:gd name="connsiteY18" fmla="*/ 304800 h 767085"/>
              <a:gd name="connsiteX19" fmla="*/ 723900 w 800100"/>
              <a:gd name="connsiteY19" fmla="*/ 333375 h 767085"/>
              <a:gd name="connsiteX20" fmla="*/ 742950 w 800100"/>
              <a:gd name="connsiteY20" fmla="*/ 390525 h 767085"/>
              <a:gd name="connsiteX21" fmla="*/ 781050 w 800100"/>
              <a:gd name="connsiteY21" fmla="*/ 457200 h 767085"/>
              <a:gd name="connsiteX22" fmla="*/ 800100 w 800100"/>
              <a:gd name="connsiteY22" fmla="*/ 485775 h 767085"/>
              <a:gd name="connsiteX23" fmla="*/ 790575 w 800100"/>
              <a:gd name="connsiteY23" fmla="*/ 590550 h 767085"/>
              <a:gd name="connsiteX24" fmla="*/ 704850 w 800100"/>
              <a:gd name="connsiteY24" fmla="*/ 638175 h 767085"/>
              <a:gd name="connsiteX25" fmla="*/ 676275 w 800100"/>
              <a:gd name="connsiteY25" fmla="*/ 657225 h 767085"/>
              <a:gd name="connsiteX26" fmla="*/ 628650 w 800100"/>
              <a:gd name="connsiteY26" fmla="*/ 714375 h 767085"/>
              <a:gd name="connsiteX27" fmla="*/ 619125 w 800100"/>
              <a:gd name="connsiteY27" fmla="*/ 742950 h 767085"/>
              <a:gd name="connsiteX28" fmla="*/ 590550 w 800100"/>
              <a:gd name="connsiteY28" fmla="*/ 762000 h 767085"/>
              <a:gd name="connsiteX29" fmla="*/ 333375 w 800100"/>
              <a:gd name="connsiteY29" fmla="*/ 752475 h 767085"/>
              <a:gd name="connsiteX30" fmla="*/ 190500 w 800100"/>
              <a:gd name="connsiteY30" fmla="*/ 752475 h 767085"/>
              <a:gd name="connsiteX31" fmla="*/ 142875 w 800100"/>
              <a:gd name="connsiteY31" fmla="*/ 695325 h 767085"/>
              <a:gd name="connsiteX32" fmla="*/ 95250 w 800100"/>
              <a:gd name="connsiteY32" fmla="*/ 628650 h 767085"/>
              <a:gd name="connsiteX33" fmla="*/ 9525 w 800100"/>
              <a:gd name="connsiteY33" fmla="*/ 619125 h 767085"/>
              <a:gd name="connsiteX34" fmla="*/ 0 w 800100"/>
              <a:gd name="connsiteY34" fmla="*/ 590550 h 767085"/>
              <a:gd name="connsiteX35" fmla="*/ 19050 w 800100"/>
              <a:gd name="connsiteY35" fmla="*/ 523875 h 767085"/>
              <a:gd name="connsiteX36" fmla="*/ 9525 w 800100"/>
              <a:gd name="connsiteY36" fmla="*/ 514350 h 76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800100" h="767085">
                <a:moveTo>
                  <a:pt x="9525" y="514350"/>
                </a:moveTo>
                <a:cubicBezTo>
                  <a:pt x="22225" y="504825"/>
                  <a:pt x="63366" y="480390"/>
                  <a:pt x="95250" y="466725"/>
                </a:cubicBezTo>
                <a:cubicBezTo>
                  <a:pt x="104478" y="462770"/>
                  <a:pt x="114845" y="461690"/>
                  <a:pt x="123825" y="457200"/>
                </a:cubicBezTo>
                <a:cubicBezTo>
                  <a:pt x="134064" y="452080"/>
                  <a:pt x="142161" y="443270"/>
                  <a:pt x="152400" y="438150"/>
                </a:cubicBezTo>
                <a:cubicBezTo>
                  <a:pt x="195358" y="416671"/>
                  <a:pt x="168604" y="443697"/>
                  <a:pt x="209550" y="409575"/>
                </a:cubicBezTo>
                <a:cubicBezTo>
                  <a:pt x="219898" y="400951"/>
                  <a:pt x="227777" y="389624"/>
                  <a:pt x="238125" y="381000"/>
                </a:cubicBezTo>
                <a:cubicBezTo>
                  <a:pt x="246919" y="373671"/>
                  <a:pt x="258144" y="369555"/>
                  <a:pt x="266700" y="361950"/>
                </a:cubicBezTo>
                <a:cubicBezTo>
                  <a:pt x="286836" y="344052"/>
                  <a:pt x="323850" y="304800"/>
                  <a:pt x="323850" y="304800"/>
                </a:cubicBezTo>
                <a:cubicBezTo>
                  <a:pt x="330200" y="288925"/>
                  <a:pt x="335956" y="272799"/>
                  <a:pt x="342900" y="257175"/>
                </a:cubicBezTo>
                <a:cubicBezTo>
                  <a:pt x="348667" y="244200"/>
                  <a:pt x="356357" y="232126"/>
                  <a:pt x="361950" y="219075"/>
                </a:cubicBezTo>
                <a:cubicBezTo>
                  <a:pt x="365905" y="209847"/>
                  <a:pt x="366494" y="199217"/>
                  <a:pt x="371475" y="190500"/>
                </a:cubicBezTo>
                <a:cubicBezTo>
                  <a:pt x="388733" y="160299"/>
                  <a:pt x="404358" y="153309"/>
                  <a:pt x="419100" y="123825"/>
                </a:cubicBezTo>
                <a:cubicBezTo>
                  <a:pt x="423590" y="114845"/>
                  <a:pt x="423056" y="103604"/>
                  <a:pt x="428625" y="95250"/>
                </a:cubicBezTo>
                <a:cubicBezTo>
                  <a:pt x="436097" y="84042"/>
                  <a:pt x="448576" y="77023"/>
                  <a:pt x="457200" y="66675"/>
                </a:cubicBezTo>
                <a:cubicBezTo>
                  <a:pt x="464529" y="57881"/>
                  <a:pt x="468155" y="46195"/>
                  <a:pt x="476250" y="38100"/>
                </a:cubicBezTo>
                <a:cubicBezTo>
                  <a:pt x="489713" y="24637"/>
                  <a:pt x="527984" y="7471"/>
                  <a:pt x="542925" y="0"/>
                </a:cubicBezTo>
                <a:cubicBezTo>
                  <a:pt x="561975" y="6350"/>
                  <a:pt x="583367" y="7911"/>
                  <a:pt x="600075" y="19050"/>
                </a:cubicBezTo>
                <a:cubicBezTo>
                  <a:pt x="665579" y="62719"/>
                  <a:pt x="635505" y="49910"/>
                  <a:pt x="685800" y="66675"/>
                </a:cubicBezTo>
                <a:cubicBezTo>
                  <a:pt x="721109" y="172601"/>
                  <a:pt x="669293" y="8492"/>
                  <a:pt x="704850" y="304800"/>
                </a:cubicBezTo>
                <a:cubicBezTo>
                  <a:pt x="706214" y="316166"/>
                  <a:pt x="719251" y="322914"/>
                  <a:pt x="723900" y="333375"/>
                </a:cubicBezTo>
                <a:cubicBezTo>
                  <a:pt x="732055" y="351725"/>
                  <a:pt x="731811" y="373817"/>
                  <a:pt x="742950" y="390525"/>
                </a:cubicBezTo>
                <a:cubicBezTo>
                  <a:pt x="789362" y="460143"/>
                  <a:pt x="732711" y="372607"/>
                  <a:pt x="781050" y="457200"/>
                </a:cubicBezTo>
                <a:cubicBezTo>
                  <a:pt x="786730" y="467139"/>
                  <a:pt x="793750" y="476250"/>
                  <a:pt x="800100" y="485775"/>
                </a:cubicBezTo>
                <a:cubicBezTo>
                  <a:pt x="796925" y="520700"/>
                  <a:pt x="805405" y="558771"/>
                  <a:pt x="790575" y="590550"/>
                </a:cubicBezTo>
                <a:cubicBezTo>
                  <a:pt x="772294" y="629723"/>
                  <a:pt x="734437" y="623382"/>
                  <a:pt x="704850" y="638175"/>
                </a:cubicBezTo>
                <a:cubicBezTo>
                  <a:pt x="694611" y="643295"/>
                  <a:pt x="685069" y="649896"/>
                  <a:pt x="676275" y="657225"/>
                </a:cubicBezTo>
                <a:cubicBezTo>
                  <a:pt x="658219" y="672272"/>
                  <a:pt x="639354" y="692968"/>
                  <a:pt x="628650" y="714375"/>
                </a:cubicBezTo>
                <a:cubicBezTo>
                  <a:pt x="624160" y="723355"/>
                  <a:pt x="625397" y="735110"/>
                  <a:pt x="619125" y="742950"/>
                </a:cubicBezTo>
                <a:cubicBezTo>
                  <a:pt x="611974" y="751889"/>
                  <a:pt x="600075" y="755650"/>
                  <a:pt x="590550" y="762000"/>
                </a:cubicBezTo>
                <a:cubicBezTo>
                  <a:pt x="504825" y="758825"/>
                  <a:pt x="419159" y="752475"/>
                  <a:pt x="333375" y="752475"/>
                </a:cubicBezTo>
                <a:cubicBezTo>
                  <a:pt x="119601" y="752475"/>
                  <a:pt x="486367" y="785349"/>
                  <a:pt x="190500" y="752475"/>
                </a:cubicBezTo>
                <a:cubicBezTo>
                  <a:pt x="164233" y="726208"/>
                  <a:pt x="160556" y="726267"/>
                  <a:pt x="142875" y="695325"/>
                </a:cubicBezTo>
                <a:cubicBezTo>
                  <a:pt x="132531" y="677223"/>
                  <a:pt x="119891" y="636864"/>
                  <a:pt x="95250" y="628650"/>
                </a:cubicBezTo>
                <a:cubicBezTo>
                  <a:pt x="67975" y="619558"/>
                  <a:pt x="38100" y="622300"/>
                  <a:pt x="9525" y="619125"/>
                </a:cubicBezTo>
                <a:cubicBezTo>
                  <a:pt x="6350" y="609600"/>
                  <a:pt x="0" y="600590"/>
                  <a:pt x="0" y="590550"/>
                </a:cubicBezTo>
                <a:cubicBezTo>
                  <a:pt x="0" y="584446"/>
                  <a:pt x="14558" y="532858"/>
                  <a:pt x="19050" y="523875"/>
                </a:cubicBezTo>
                <a:cubicBezTo>
                  <a:pt x="24170" y="513636"/>
                  <a:pt x="-3175" y="523875"/>
                  <a:pt x="9525" y="51435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BE"/>
          </a:p>
        </p:txBody>
      </p:sp>
      <p:sp>
        <p:nvSpPr>
          <p:cNvPr id="18" name="Forme libre 17"/>
          <p:cNvSpPr/>
          <p:nvPr/>
        </p:nvSpPr>
        <p:spPr>
          <a:xfrm>
            <a:off x="5214938" y="1514475"/>
            <a:ext cx="1103312" cy="276225"/>
          </a:xfrm>
          <a:custGeom>
            <a:avLst/>
            <a:gdLst>
              <a:gd name="connsiteX0" fmla="*/ 4071 w 1102033"/>
              <a:gd name="connsiteY0" fmla="*/ 266700 h 276225"/>
              <a:gd name="connsiteX1" fmla="*/ 89796 w 1102033"/>
              <a:gd name="connsiteY1" fmla="*/ 228600 h 276225"/>
              <a:gd name="connsiteX2" fmla="*/ 61221 w 1102033"/>
              <a:gd name="connsiteY2" fmla="*/ 247650 h 276225"/>
              <a:gd name="connsiteX3" fmla="*/ 4071 w 1102033"/>
              <a:gd name="connsiteY3" fmla="*/ 266700 h 276225"/>
              <a:gd name="connsiteX4" fmla="*/ 80271 w 1102033"/>
              <a:gd name="connsiteY4" fmla="*/ 257175 h 276225"/>
              <a:gd name="connsiteX5" fmla="*/ 99321 w 1102033"/>
              <a:gd name="connsiteY5" fmla="*/ 228600 h 276225"/>
              <a:gd name="connsiteX6" fmla="*/ 118371 w 1102033"/>
              <a:gd name="connsiteY6" fmla="*/ 257175 h 276225"/>
              <a:gd name="connsiteX7" fmla="*/ 156471 w 1102033"/>
              <a:gd name="connsiteY7" fmla="*/ 276225 h 276225"/>
              <a:gd name="connsiteX8" fmla="*/ 127896 w 1102033"/>
              <a:gd name="connsiteY8" fmla="*/ 257175 h 276225"/>
              <a:gd name="connsiteX9" fmla="*/ 185046 w 1102033"/>
              <a:gd name="connsiteY9" fmla="*/ 219075 h 276225"/>
              <a:gd name="connsiteX10" fmla="*/ 194571 w 1102033"/>
              <a:gd name="connsiteY10" fmla="*/ 247650 h 276225"/>
              <a:gd name="connsiteX11" fmla="*/ 251721 w 1102033"/>
              <a:gd name="connsiteY11" fmla="*/ 209550 h 276225"/>
              <a:gd name="connsiteX12" fmla="*/ 223146 w 1102033"/>
              <a:gd name="connsiteY12" fmla="*/ 219075 h 276225"/>
              <a:gd name="connsiteX13" fmla="*/ 165996 w 1102033"/>
              <a:gd name="connsiteY13" fmla="*/ 228600 h 276225"/>
              <a:gd name="connsiteX14" fmla="*/ 204096 w 1102033"/>
              <a:gd name="connsiteY14" fmla="*/ 219075 h 276225"/>
              <a:gd name="connsiteX15" fmla="*/ 280296 w 1102033"/>
              <a:gd name="connsiteY15" fmla="*/ 190500 h 276225"/>
              <a:gd name="connsiteX16" fmla="*/ 289821 w 1102033"/>
              <a:gd name="connsiteY16" fmla="*/ 219075 h 276225"/>
              <a:gd name="connsiteX17" fmla="*/ 318396 w 1102033"/>
              <a:gd name="connsiteY17" fmla="*/ 209550 h 276225"/>
              <a:gd name="connsiteX18" fmla="*/ 346971 w 1102033"/>
              <a:gd name="connsiteY18" fmla="*/ 190500 h 276225"/>
              <a:gd name="connsiteX19" fmla="*/ 308871 w 1102033"/>
              <a:gd name="connsiteY19" fmla="*/ 200025 h 276225"/>
              <a:gd name="connsiteX20" fmla="*/ 346971 w 1102033"/>
              <a:gd name="connsiteY20" fmla="*/ 180975 h 276225"/>
              <a:gd name="connsiteX21" fmla="*/ 356496 w 1102033"/>
              <a:gd name="connsiteY21" fmla="*/ 219075 h 276225"/>
              <a:gd name="connsiteX22" fmla="*/ 413646 w 1102033"/>
              <a:gd name="connsiteY22" fmla="*/ 209550 h 276225"/>
              <a:gd name="connsiteX23" fmla="*/ 385071 w 1102033"/>
              <a:gd name="connsiteY23" fmla="*/ 200025 h 276225"/>
              <a:gd name="connsiteX24" fmla="*/ 375546 w 1102033"/>
              <a:gd name="connsiteY24" fmla="*/ 171450 h 276225"/>
              <a:gd name="connsiteX25" fmla="*/ 451746 w 1102033"/>
              <a:gd name="connsiteY25" fmla="*/ 190500 h 276225"/>
              <a:gd name="connsiteX26" fmla="*/ 461271 w 1102033"/>
              <a:gd name="connsiteY26" fmla="*/ 142875 h 276225"/>
              <a:gd name="connsiteX27" fmla="*/ 480321 w 1102033"/>
              <a:gd name="connsiteY27" fmla="*/ 200025 h 276225"/>
              <a:gd name="connsiteX28" fmla="*/ 508896 w 1102033"/>
              <a:gd name="connsiteY28" fmla="*/ 171450 h 276225"/>
              <a:gd name="connsiteX29" fmla="*/ 499371 w 1102033"/>
              <a:gd name="connsiteY29" fmla="*/ 161925 h 276225"/>
              <a:gd name="connsiteX30" fmla="*/ 527946 w 1102033"/>
              <a:gd name="connsiteY30" fmla="*/ 180975 h 276225"/>
              <a:gd name="connsiteX31" fmla="*/ 575571 w 1102033"/>
              <a:gd name="connsiteY31" fmla="*/ 142875 h 276225"/>
              <a:gd name="connsiteX32" fmla="*/ 546996 w 1102033"/>
              <a:gd name="connsiteY32" fmla="*/ 133350 h 276225"/>
              <a:gd name="connsiteX33" fmla="*/ 518421 w 1102033"/>
              <a:gd name="connsiteY33" fmla="*/ 152400 h 276225"/>
              <a:gd name="connsiteX34" fmla="*/ 489846 w 1102033"/>
              <a:gd name="connsiteY34" fmla="*/ 142875 h 276225"/>
              <a:gd name="connsiteX35" fmla="*/ 546996 w 1102033"/>
              <a:gd name="connsiteY35" fmla="*/ 114300 h 276225"/>
              <a:gd name="connsiteX36" fmla="*/ 566046 w 1102033"/>
              <a:gd name="connsiteY36" fmla="*/ 152400 h 276225"/>
              <a:gd name="connsiteX37" fmla="*/ 575571 w 1102033"/>
              <a:gd name="connsiteY37" fmla="*/ 123825 h 276225"/>
              <a:gd name="connsiteX38" fmla="*/ 604146 w 1102033"/>
              <a:gd name="connsiteY38" fmla="*/ 152400 h 276225"/>
              <a:gd name="connsiteX39" fmla="*/ 632721 w 1102033"/>
              <a:gd name="connsiteY39" fmla="*/ 142875 h 276225"/>
              <a:gd name="connsiteX40" fmla="*/ 613671 w 1102033"/>
              <a:gd name="connsiteY40" fmla="*/ 114300 h 276225"/>
              <a:gd name="connsiteX41" fmla="*/ 575571 w 1102033"/>
              <a:gd name="connsiteY41" fmla="*/ 152400 h 276225"/>
              <a:gd name="connsiteX42" fmla="*/ 546996 w 1102033"/>
              <a:gd name="connsiteY42" fmla="*/ 171450 h 276225"/>
              <a:gd name="connsiteX43" fmla="*/ 575571 w 1102033"/>
              <a:gd name="connsiteY43" fmla="*/ 180975 h 276225"/>
              <a:gd name="connsiteX44" fmla="*/ 670821 w 1102033"/>
              <a:gd name="connsiteY44" fmla="*/ 142875 h 276225"/>
              <a:gd name="connsiteX45" fmla="*/ 632721 w 1102033"/>
              <a:gd name="connsiteY45" fmla="*/ 133350 h 276225"/>
              <a:gd name="connsiteX46" fmla="*/ 604146 w 1102033"/>
              <a:gd name="connsiteY46" fmla="*/ 123825 h 276225"/>
              <a:gd name="connsiteX47" fmla="*/ 680346 w 1102033"/>
              <a:gd name="connsiteY47" fmla="*/ 95250 h 276225"/>
              <a:gd name="connsiteX48" fmla="*/ 737496 w 1102033"/>
              <a:gd name="connsiteY48" fmla="*/ 104775 h 276225"/>
              <a:gd name="connsiteX49" fmla="*/ 727971 w 1102033"/>
              <a:gd name="connsiteY49" fmla="*/ 133350 h 276225"/>
              <a:gd name="connsiteX50" fmla="*/ 699396 w 1102033"/>
              <a:gd name="connsiteY50" fmla="*/ 123825 h 276225"/>
              <a:gd name="connsiteX51" fmla="*/ 708921 w 1102033"/>
              <a:gd name="connsiteY51" fmla="*/ 95250 h 276225"/>
              <a:gd name="connsiteX52" fmla="*/ 670821 w 1102033"/>
              <a:gd name="connsiteY52" fmla="*/ 123825 h 276225"/>
              <a:gd name="connsiteX53" fmla="*/ 727971 w 1102033"/>
              <a:gd name="connsiteY53" fmla="*/ 114300 h 276225"/>
              <a:gd name="connsiteX54" fmla="*/ 889896 w 1102033"/>
              <a:gd name="connsiteY54" fmla="*/ 104775 h 276225"/>
              <a:gd name="connsiteX55" fmla="*/ 927996 w 1102033"/>
              <a:gd name="connsiteY55" fmla="*/ 95250 h 276225"/>
              <a:gd name="connsiteX56" fmla="*/ 937521 w 1102033"/>
              <a:gd name="connsiteY56" fmla="*/ 123825 h 276225"/>
              <a:gd name="connsiteX57" fmla="*/ 880371 w 1102033"/>
              <a:gd name="connsiteY57" fmla="*/ 104775 h 276225"/>
              <a:gd name="connsiteX58" fmla="*/ 756546 w 1102033"/>
              <a:gd name="connsiteY58" fmla="*/ 85725 h 276225"/>
              <a:gd name="connsiteX59" fmla="*/ 785121 w 1102033"/>
              <a:gd name="connsiteY59" fmla="*/ 104775 h 276225"/>
              <a:gd name="connsiteX60" fmla="*/ 899421 w 1102033"/>
              <a:gd name="connsiteY60" fmla="*/ 104775 h 276225"/>
              <a:gd name="connsiteX61" fmla="*/ 832746 w 1102033"/>
              <a:gd name="connsiteY61" fmla="*/ 95250 h 276225"/>
              <a:gd name="connsiteX62" fmla="*/ 785121 w 1102033"/>
              <a:gd name="connsiteY62" fmla="*/ 85725 h 276225"/>
              <a:gd name="connsiteX63" fmla="*/ 804171 w 1102033"/>
              <a:gd name="connsiteY63" fmla="*/ 57150 h 276225"/>
              <a:gd name="connsiteX64" fmla="*/ 889896 w 1102033"/>
              <a:gd name="connsiteY64" fmla="*/ 47625 h 276225"/>
              <a:gd name="connsiteX65" fmla="*/ 956571 w 1102033"/>
              <a:gd name="connsiteY65" fmla="*/ 28575 h 276225"/>
              <a:gd name="connsiteX66" fmla="*/ 966096 w 1102033"/>
              <a:gd name="connsiteY66" fmla="*/ 57150 h 276225"/>
              <a:gd name="connsiteX67" fmla="*/ 1042296 w 1102033"/>
              <a:gd name="connsiteY67" fmla="*/ 38100 h 276225"/>
              <a:gd name="connsiteX68" fmla="*/ 1061346 w 1102033"/>
              <a:gd name="connsiteY68" fmla="*/ 9525 h 276225"/>
              <a:gd name="connsiteX69" fmla="*/ 1099446 w 1102033"/>
              <a:gd name="connsiteY69" fmla="*/ 0 h 276225"/>
              <a:gd name="connsiteX70" fmla="*/ 947046 w 1102033"/>
              <a:gd name="connsiteY70" fmla="*/ 9525 h 276225"/>
              <a:gd name="connsiteX71" fmla="*/ 870846 w 1102033"/>
              <a:gd name="connsiteY71" fmla="*/ 76200 h 276225"/>
              <a:gd name="connsiteX72" fmla="*/ 842271 w 1102033"/>
              <a:gd name="connsiteY72" fmla="*/ 95250 h 276225"/>
              <a:gd name="connsiteX73" fmla="*/ 937521 w 1102033"/>
              <a:gd name="connsiteY73" fmla="*/ 95250 h 276225"/>
              <a:gd name="connsiteX74" fmla="*/ 966096 w 1102033"/>
              <a:gd name="connsiteY74" fmla="*/ 66675 h 276225"/>
              <a:gd name="connsiteX75" fmla="*/ 994671 w 1102033"/>
              <a:gd name="connsiteY75" fmla="*/ 47625 h 276225"/>
              <a:gd name="connsiteX76" fmla="*/ 1023246 w 1102033"/>
              <a:gd name="connsiteY76" fmla="*/ 38100 h 276225"/>
              <a:gd name="connsiteX77" fmla="*/ 985146 w 1102033"/>
              <a:gd name="connsiteY77" fmla="*/ 47625 h 276225"/>
              <a:gd name="connsiteX78" fmla="*/ 899421 w 1102033"/>
              <a:gd name="connsiteY78" fmla="*/ 57150 h 276225"/>
              <a:gd name="connsiteX79" fmla="*/ 899421 w 1102033"/>
              <a:gd name="connsiteY79" fmla="*/ 85725 h 276225"/>
              <a:gd name="connsiteX80" fmla="*/ 1013721 w 1102033"/>
              <a:gd name="connsiteY80" fmla="*/ 66675 h 276225"/>
              <a:gd name="connsiteX81" fmla="*/ 1042296 w 1102033"/>
              <a:gd name="connsiteY81" fmla="*/ 57150 h 276225"/>
              <a:gd name="connsiteX82" fmla="*/ 1013721 w 1102033"/>
              <a:gd name="connsiteY82" fmla="*/ 47625 h 276225"/>
              <a:gd name="connsiteX83" fmla="*/ 956571 w 1102033"/>
              <a:gd name="connsiteY83" fmla="*/ 66675 h 276225"/>
              <a:gd name="connsiteX84" fmla="*/ 918471 w 1102033"/>
              <a:gd name="connsiteY84" fmla="*/ 76200 h 276225"/>
              <a:gd name="connsiteX85" fmla="*/ 832746 w 1102033"/>
              <a:gd name="connsiteY85" fmla="*/ 85725 h 276225"/>
              <a:gd name="connsiteX86" fmla="*/ 1004196 w 1102033"/>
              <a:gd name="connsiteY86" fmla="*/ 76200 h 276225"/>
              <a:gd name="connsiteX87" fmla="*/ 1023246 w 1102033"/>
              <a:gd name="connsiteY87" fmla="*/ 47625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102033" h="276225">
                <a:moveTo>
                  <a:pt x="4071" y="266700"/>
                </a:moveTo>
                <a:cubicBezTo>
                  <a:pt x="13960" y="265052"/>
                  <a:pt x="89796" y="263793"/>
                  <a:pt x="89796" y="228600"/>
                </a:cubicBezTo>
                <a:cubicBezTo>
                  <a:pt x="89796" y="217152"/>
                  <a:pt x="71682" y="243001"/>
                  <a:pt x="61221" y="247650"/>
                </a:cubicBezTo>
                <a:cubicBezTo>
                  <a:pt x="42871" y="255805"/>
                  <a:pt x="-15854" y="269191"/>
                  <a:pt x="4071" y="266700"/>
                </a:cubicBezTo>
                <a:lnTo>
                  <a:pt x="80271" y="257175"/>
                </a:lnTo>
                <a:cubicBezTo>
                  <a:pt x="86621" y="247650"/>
                  <a:pt x="87873" y="228600"/>
                  <a:pt x="99321" y="228600"/>
                </a:cubicBezTo>
                <a:cubicBezTo>
                  <a:pt x="110769" y="228600"/>
                  <a:pt x="109577" y="249846"/>
                  <a:pt x="118371" y="257175"/>
                </a:cubicBezTo>
                <a:cubicBezTo>
                  <a:pt x="129279" y="266265"/>
                  <a:pt x="142272" y="276225"/>
                  <a:pt x="156471" y="276225"/>
                </a:cubicBezTo>
                <a:cubicBezTo>
                  <a:pt x="167919" y="276225"/>
                  <a:pt x="137421" y="263525"/>
                  <a:pt x="127896" y="257175"/>
                </a:cubicBezTo>
                <a:cubicBezTo>
                  <a:pt x="132747" y="252324"/>
                  <a:pt x="166666" y="209885"/>
                  <a:pt x="185046" y="219075"/>
                </a:cubicBezTo>
                <a:cubicBezTo>
                  <a:pt x="194026" y="223565"/>
                  <a:pt x="191396" y="238125"/>
                  <a:pt x="194571" y="247650"/>
                </a:cubicBezTo>
                <a:cubicBezTo>
                  <a:pt x="209335" y="242729"/>
                  <a:pt x="251721" y="233333"/>
                  <a:pt x="251721" y="209550"/>
                </a:cubicBezTo>
                <a:cubicBezTo>
                  <a:pt x="251721" y="199510"/>
                  <a:pt x="232947" y="216897"/>
                  <a:pt x="223146" y="219075"/>
                </a:cubicBezTo>
                <a:cubicBezTo>
                  <a:pt x="204293" y="223265"/>
                  <a:pt x="185309" y="228600"/>
                  <a:pt x="165996" y="228600"/>
                </a:cubicBezTo>
                <a:cubicBezTo>
                  <a:pt x="152905" y="228600"/>
                  <a:pt x="191509" y="222671"/>
                  <a:pt x="204096" y="219075"/>
                </a:cubicBezTo>
                <a:cubicBezTo>
                  <a:pt x="230227" y="211609"/>
                  <a:pt x="255134" y="200565"/>
                  <a:pt x="280296" y="190500"/>
                </a:cubicBezTo>
                <a:cubicBezTo>
                  <a:pt x="283471" y="200025"/>
                  <a:pt x="280841" y="214585"/>
                  <a:pt x="289821" y="219075"/>
                </a:cubicBezTo>
                <a:cubicBezTo>
                  <a:pt x="298801" y="223565"/>
                  <a:pt x="309416" y="214040"/>
                  <a:pt x="318396" y="209550"/>
                </a:cubicBezTo>
                <a:cubicBezTo>
                  <a:pt x="328635" y="204430"/>
                  <a:pt x="355066" y="198595"/>
                  <a:pt x="346971" y="190500"/>
                </a:cubicBezTo>
                <a:cubicBezTo>
                  <a:pt x="337714" y="181243"/>
                  <a:pt x="308871" y="213116"/>
                  <a:pt x="308871" y="200025"/>
                </a:cubicBezTo>
                <a:cubicBezTo>
                  <a:pt x="308871" y="185826"/>
                  <a:pt x="334271" y="187325"/>
                  <a:pt x="346971" y="180975"/>
                </a:cubicBezTo>
                <a:cubicBezTo>
                  <a:pt x="350146" y="193675"/>
                  <a:pt x="344464" y="213918"/>
                  <a:pt x="356496" y="219075"/>
                </a:cubicBezTo>
                <a:cubicBezTo>
                  <a:pt x="374247" y="226683"/>
                  <a:pt x="397577" y="220263"/>
                  <a:pt x="413646" y="209550"/>
                </a:cubicBezTo>
                <a:cubicBezTo>
                  <a:pt x="422000" y="203981"/>
                  <a:pt x="394596" y="203200"/>
                  <a:pt x="385071" y="200025"/>
                </a:cubicBezTo>
                <a:cubicBezTo>
                  <a:pt x="381896" y="190500"/>
                  <a:pt x="366566" y="175940"/>
                  <a:pt x="375546" y="171450"/>
                </a:cubicBezTo>
                <a:cubicBezTo>
                  <a:pt x="384741" y="166852"/>
                  <a:pt x="437751" y="185835"/>
                  <a:pt x="451746" y="190500"/>
                </a:cubicBezTo>
                <a:cubicBezTo>
                  <a:pt x="454921" y="174625"/>
                  <a:pt x="445912" y="137755"/>
                  <a:pt x="461271" y="142875"/>
                </a:cubicBezTo>
                <a:cubicBezTo>
                  <a:pt x="480321" y="149225"/>
                  <a:pt x="480321" y="200025"/>
                  <a:pt x="480321" y="200025"/>
                </a:cubicBezTo>
                <a:cubicBezTo>
                  <a:pt x="489846" y="190500"/>
                  <a:pt x="498548" y="180074"/>
                  <a:pt x="508896" y="171450"/>
                </a:cubicBezTo>
                <a:cubicBezTo>
                  <a:pt x="537087" y="147958"/>
                  <a:pt x="561472" y="146400"/>
                  <a:pt x="499371" y="161925"/>
                </a:cubicBezTo>
                <a:cubicBezTo>
                  <a:pt x="508896" y="168275"/>
                  <a:pt x="516568" y="179711"/>
                  <a:pt x="527946" y="180975"/>
                </a:cubicBezTo>
                <a:cubicBezTo>
                  <a:pt x="548298" y="183236"/>
                  <a:pt x="615482" y="182786"/>
                  <a:pt x="575571" y="142875"/>
                </a:cubicBezTo>
                <a:cubicBezTo>
                  <a:pt x="568471" y="135775"/>
                  <a:pt x="556521" y="136525"/>
                  <a:pt x="546996" y="133350"/>
                </a:cubicBezTo>
                <a:cubicBezTo>
                  <a:pt x="537471" y="139700"/>
                  <a:pt x="529713" y="150518"/>
                  <a:pt x="518421" y="152400"/>
                </a:cubicBezTo>
                <a:cubicBezTo>
                  <a:pt x="508517" y="154051"/>
                  <a:pt x="489846" y="152915"/>
                  <a:pt x="489846" y="142875"/>
                </a:cubicBezTo>
                <a:cubicBezTo>
                  <a:pt x="489846" y="130565"/>
                  <a:pt x="539950" y="116649"/>
                  <a:pt x="546996" y="114300"/>
                </a:cubicBezTo>
                <a:cubicBezTo>
                  <a:pt x="553346" y="127000"/>
                  <a:pt x="552576" y="147910"/>
                  <a:pt x="566046" y="152400"/>
                </a:cubicBezTo>
                <a:cubicBezTo>
                  <a:pt x="575571" y="155575"/>
                  <a:pt x="565531" y="123825"/>
                  <a:pt x="575571" y="123825"/>
                </a:cubicBezTo>
                <a:cubicBezTo>
                  <a:pt x="589041" y="123825"/>
                  <a:pt x="594621" y="142875"/>
                  <a:pt x="604146" y="152400"/>
                </a:cubicBezTo>
                <a:cubicBezTo>
                  <a:pt x="613671" y="149225"/>
                  <a:pt x="630286" y="152615"/>
                  <a:pt x="632721" y="142875"/>
                </a:cubicBezTo>
                <a:cubicBezTo>
                  <a:pt x="635497" y="131769"/>
                  <a:pt x="624963" y="112418"/>
                  <a:pt x="613671" y="114300"/>
                </a:cubicBezTo>
                <a:cubicBezTo>
                  <a:pt x="595955" y="117253"/>
                  <a:pt x="589208" y="140711"/>
                  <a:pt x="575571" y="152400"/>
                </a:cubicBezTo>
                <a:cubicBezTo>
                  <a:pt x="566879" y="159850"/>
                  <a:pt x="556521" y="165100"/>
                  <a:pt x="546996" y="171450"/>
                </a:cubicBezTo>
                <a:cubicBezTo>
                  <a:pt x="556521" y="174625"/>
                  <a:pt x="565592" y="182084"/>
                  <a:pt x="575571" y="180975"/>
                </a:cubicBezTo>
                <a:cubicBezTo>
                  <a:pt x="605837" y="177612"/>
                  <a:pt x="643295" y="156638"/>
                  <a:pt x="670821" y="142875"/>
                </a:cubicBezTo>
                <a:cubicBezTo>
                  <a:pt x="658121" y="139700"/>
                  <a:pt x="645308" y="136946"/>
                  <a:pt x="632721" y="133350"/>
                </a:cubicBezTo>
                <a:cubicBezTo>
                  <a:pt x="623067" y="130592"/>
                  <a:pt x="598577" y="132179"/>
                  <a:pt x="604146" y="123825"/>
                </a:cubicBezTo>
                <a:cubicBezTo>
                  <a:pt x="607400" y="118944"/>
                  <a:pt x="667080" y="99672"/>
                  <a:pt x="680346" y="95250"/>
                </a:cubicBezTo>
                <a:cubicBezTo>
                  <a:pt x="699396" y="98425"/>
                  <a:pt x="722415" y="92710"/>
                  <a:pt x="737496" y="104775"/>
                </a:cubicBezTo>
                <a:cubicBezTo>
                  <a:pt x="745336" y="111047"/>
                  <a:pt x="736951" y="128860"/>
                  <a:pt x="727971" y="133350"/>
                </a:cubicBezTo>
                <a:cubicBezTo>
                  <a:pt x="718991" y="137840"/>
                  <a:pt x="708921" y="127000"/>
                  <a:pt x="699396" y="123825"/>
                </a:cubicBezTo>
                <a:cubicBezTo>
                  <a:pt x="702571" y="114300"/>
                  <a:pt x="718961" y="95250"/>
                  <a:pt x="708921" y="95250"/>
                </a:cubicBezTo>
                <a:cubicBezTo>
                  <a:pt x="693046" y="95250"/>
                  <a:pt x="659596" y="112600"/>
                  <a:pt x="670821" y="123825"/>
                </a:cubicBezTo>
                <a:cubicBezTo>
                  <a:pt x="684477" y="137481"/>
                  <a:pt x="708731" y="115973"/>
                  <a:pt x="727971" y="114300"/>
                </a:cubicBezTo>
                <a:cubicBezTo>
                  <a:pt x="781836" y="109616"/>
                  <a:pt x="835921" y="107950"/>
                  <a:pt x="889896" y="104775"/>
                </a:cubicBezTo>
                <a:cubicBezTo>
                  <a:pt x="902596" y="101600"/>
                  <a:pt x="915841" y="90388"/>
                  <a:pt x="927996" y="95250"/>
                </a:cubicBezTo>
                <a:cubicBezTo>
                  <a:pt x="937318" y="98979"/>
                  <a:pt x="947366" y="121856"/>
                  <a:pt x="937521" y="123825"/>
                </a:cubicBezTo>
                <a:cubicBezTo>
                  <a:pt x="917830" y="127763"/>
                  <a:pt x="900178" y="108076"/>
                  <a:pt x="880371" y="104775"/>
                </a:cubicBezTo>
                <a:cubicBezTo>
                  <a:pt x="801076" y="91559"/>
                  <a:pt x="842340" y="97981"/>
                  <a:pt x="756546" y="85725"/>
                </a:cubicBezTo>
                <a:cubicBezTo>
                  <a:pt x="766071" y="92075"/>
                  <a:pt x="774261" y="101155"/>
                  <a:pt x="785121" y="104775"/>
                </a:cubicBezTo>
                <a:cubicBezTo>
                  <a:pt x="835921" y="121708"/>
                  <a:pt x="848621" y="113242"/>
                  <a:pt x="899421" y="104775"/>
                </a:cubicBezTo>
                <a:cubicBezTo>
                  <a:pt x="877196" y="101600"/>
                  <a:pt x="854891" y="98941"/>
                  <a:pt x="832746" y="95250"/>
                </a:cubicBezTo>
                <a:cubicBezTo>
                  <a:pt x="816777" y="92588"/>
                  <a:pt x="794835" y="98677"/>
                  <a:pt x="785121" y="85725"/>
                </a:cubicBezTo>
                <a:cubicBezTo>
                  <a:pt x="778252" y="76567"/>
                  <a:pt x="793413" y="61062"/>
                  <a:pt x="804171" y="57150"/>
                </a:cubicBezTo>
                <a:cubicBezTo>
                  <a:pt x="831191" y="47325"/>
                  <a:pt x="861321" y="50800"/>
                  <a:pt x="889896" y="47625"/>
                </a:cubicBezTo>
                <a:cubicBezTo>
                  <a:pt x="898368" y="44801"/>
                  <a:pt x="951135" y="26400"/>
                  <a:pt x="956571" y="28575"/>
                </a:cubicBezTo>
                <a:cubicBezTo>
                  <a:pt x="965893" y="32304"/>
                  <a:pt x="962921" y="47625"/>
                  <a:pt x="966096" y="57150"/>
                </a:cubicBezTo>
                <a:cubicBezTo>
                  <a:pt x="968468" y="56676"/>
                  <a:pt x="1032533" y="45910"/>
                  <a:pt x="1042296" y="38100"/>
                </a:cubicBezTo>
                <a:cubicBezTo>
                  <a:pt x="1051235" y="30949"/>
                  <a:pt x="1051821" y="15875"/>
                  <a:pt x="1061346" y="9525"/>
                </a:cubicBezTo>
                <a:cubicBezTo>
                  <a:pt x="1072238" y="2263"/>
                  <a:pt x="1112537" y="0"/>
                  <a:pt x="1099446" y="0"/>
                </a:cubicBezTo>
                <a:cubicBezTo>
                  <a:pt x="1048547" y="0"/>
                  <a:pt x="997846" y="6350"/>
                  <a:pt x="947046" y="9525"/>
                </a:cubicBezTo>
                <a:cubicBezTo>
                  <a:pt x="915296" y="57150"/>
                  <a:pt x="937521" y="31750"/>
                  <a:pt x="870846" y="76200"/>
                </a:cubicBezTo>
                <a:lnTo>
                  <a:pt x="842271" y="95250"/>
                </a:lnTo>
                <a:cubicBezTo>
                  <a:pt x="880130" y="107870"/>
                  <a:pt x="887771" y="115150"/>
                  <a:pt x="937521" y="95250"/>
                </a:cubicBezTo>
                <a:cubicBezTo>
                  <a:pt x="950028" y="90247"/>
                  <a:pt x="955748" y="75299"/>
                  <a:pt x="966096" y="66675"/>
                </a:cubicBezTo>
                <a:cubicBezTo>
                  <a:pt x="974890" y="59346"/>
                  <a:pt x="984432" y="52745"/>
                  <a:pt x="994671" y="47625"/>
                </a:cubicBezTo>
                <a:cubicBezTo>
                  <a:pt x="1003651" y="43135"/>
                  <a:pt x="1033286" y="38100"/>
                  <a:pt x="1023246" y="38100"/>
                </a:cubicBezTo>
                <a:cubicBezTo>
                  <a:pt x="1010155" y="38100"/>
                  <a:pt x="998085" y="45634"/>
                  <a:pt x="985146" y="47625"/>
                </a:cubicBezTo>
                <a:cubicBezTo>
                  <a:pt x="956729" y="51997"/>
                  <a:pt x="927996" y="53975"/>
                  <a:pt x="899421" y="57150"/>
                </a:cubicBezTo>
                <a:cubicBezTo>
                  <a:pt x="884974" y="66782"/>
                  <a:pt x="840268" y="85725"/>
                  <a:pt x="899421" y="85725"/>
                </a:cubicBezTo>
                <a:cubicBezTo>
                  <a:pt x="934208" y="85725"/>
                  <a:pt x="978610" y="76707"/>
                  <a:pt x="1013721" y="66675"/>
                </a:cubicBezTo>
                <a:cubicBezTo>
                  <a:pt x="1023375" y="63917"/>
                  <a:pt x="1032771" y="60325"/>
                  <a:pt x="1042296" y="57150"/>
                </a:cubicBezTo>
                <a:cubicBezTo>
                  <a:pt x="1032771" y="53975"/>
                  <a:pt x="1023700" y="46516"/>
                  <a:pt x="1013721" y="47625"/>
                </a:cubicBezTo>
                <a:cubicBezTo>
                  <a:pt x="993763" y="49843"/>
                  <a:pt x="976052" y="61805"/>
                  <a:pt x="956571" y="66675"/>
                </a:cubicBezTo>
                <a:cubicBezTo>
                  <a:pt x="943871" y="69850"/>
                  <a:pt x="931410" y="74209"/>
                  <a:pt x="918471" y="76200"/>
                </a:cubicBezTo>
                <a:cubicBezTo>
                  <a:pt x="890054" y="80572"/>
                  <a:pt x="803995" y="85725"/>
                  <a:pt x="832746" y="85725"/>
                </a:cubicBezTo>
                <a:cubicBezTo>
                  <a:pt x="889984" y="85725"/>
                  <a:pt x="947046" y="79375"/>
                  <a:pt x="1004196" y="76200"/>
                </a:cubicBezTo>
                <a:cubicBezTo>
                  <a:pt x="1035016" y="45380"/>
                  <a:pt x="1046241" y="47625"/>
                  <a:pt x="1023246" y="47625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BE"/>
          </a:p>
        </p:txBody>
      </p:sp>
      <p:sp>
        <p:nvSpPr>
          <p:cNvPr id="19" name="Forme libre 18"/>
          <p:cNvSpPr/>
          <p:nvPr/>
        </p:nvSpPr>
        <p:spPr>
          <a:xfrm>
            <a:off x="762000" y="2247900"/>
            <a:ext cx="2085975" cy="371475"/>
          </a:xfrm>
          <a:custGeom>
            <a:avLst/>
            <a:gdLst>
              <a:gd name="connsiteX0" fmla="*/ 579 w 2086554"/>
              <a:gd name="connsiteY0" fmla="*/ 372246 h 372505"/>
              <a:gd name="connsiteX1" fmla="*/ 48204 w 2086554"/>
              <a:gd name="connsiteY1" fmla="*/ 362721 h 372505"/>
              <a:gd name="connsiteX2" fmla="*/ 86304 w 2086554"/>
              <a:gd name="connsiteY2" fmla="*/ 343671 h 372505"/>
              <a:gd name="connsiteX3" fmla="*/ 229179 w 2086554"/>
              <a:gd name="connsiteY3" fmla="*/ 334146 h 372505"/>
              <a:gd name="connsiteX4" fmla="*/ 114879 w 2086554"/>
              <a:gd name="connsiteY4" fmla="*/ 315096 h 372505"/>
              <a:gd name="connsiteX5" fmla="*/ 105354 w 2086554"/>
              <a:gd name="connsiteY5" fmla="*/ 286521 h 372505"/>
              <a:gd name="connsiteX6" fmla="*/ 419679 w 2086554"/>
              <a:gd name="connsiteY6" fmla="*/ 286521 h 372505"/>
              <a:gd name="connsiteX7" fmla="*/ 448254 w 2086554"/>
              <a:gd name="connsiteY7" fmla="*/ 296046 h 372505"/>
              <a:gd name="connsiteX8" fmla="*/ 419679 w 2086554"/>
              <a:gd name="connsiteY8" fmla="*/ 324621 h 372505"/>
              <a:gd name="connsiteX9" fmla="*/ 362529 w 2086554"/>
              <a:gd name="connsiteY9" fmla="*/ 343671 h 372505"/>
              <a:gd name="connsiteX10" fmla="*/ 419679 w 2086554"/>
              <a:gd name="connsiteY10" fmla="*/ 334146 h 372505"/>
              <a:gd name="connsiteX11" fmla="*/ 448254 w 2086554"/>
              <a:gd name="connsiteY11" fmla="*/ 324621 h 372505"/>
              <a:gd name="connsiteX12" fmla="*/ 610179 w 2086554"/>
              <a:gd name="connsiteY12" fmla="*/ 305571 h 372505"/>
              <a:gd name="connsiteX13" fmla="*/ 676854 w 2086554"/>
              <a:gd name="connsiteY13" fmla="*/ 296046 h 372505"/>
              <a:gd name="connsiteX14" fmla="*/ 686379 w 2086554"/>
              <a:gd name="connsiteY14" fmla="*/ 267471 h 372505"/>
              <a:gd name="connsiteX15" fmla="*/ 743529 w 2086554"/>
              <a:gd name="connsiteY15" fmla="*/ 248421 h 372505"/>
              <a:gd name="connsiteX16" fmla="*/ 810204 w 2086554"/>
              <a:gd name="connsiteY16" fmla="*/ 229371 h 372505"/>
              <a:gd name="connsiteX17" fmla="*/ 705429 w 2086554"/>
              <a:gd name="connsiteY17" fmla="*/ 219846 h 372505"/>
              <a:gd name="connsiteX18" fmla="*/ 772104 w 2086554"/>
              <a:gd name="connsiteY18" fmla="*/ 200796 h 372505"/>
              <a:gd name="connsiteX19" fmla="*/ 1067379 w 2086554"/>
              <a:gd name="connsiteY19" fmla="*/ 191271 h 372505"/>
              <a:gd name="connsiteX20" fmla="*/ 1210254 w 2086554"/>
              <a:gd name="connsiteY20" fmla="*/ 181746 h 372505"/>
              <a:gd name="connsiteX21" fmla="*/ 1248354 w 2086554"/>
              <a:gd name="connsiteY21" fmla="*/ 172221 h 372505"/>
              <a:gd name="connsiteX22" fmla="*/ 1343604 w 2086554"/>
              <a:gd name="connsiteY22" fmla="*/ 153171 h 372505"/>
              <a:gd name="connsiteX23" fmla="*/ 1438854 w 2086554"/>
              <a:gd name="connsiteY23" fmla="*/ 134121 h 372505"/>
              <a:gd name="connsiteX24" fmla="*/ 1496004 w 2086554"/>
              <a:gd name="connsiteY24" fmla="*/ 115071 h 372505"/>
              <a:gd name="connsiteX25" fmla="*/ 1724604 w 2086554"/>
              <a:gd name="connsiteY25" fmla="*/ 86496 h 372505"/>
              <a:gd name="connsiteX26" fmla="*/ 1676979 w 2086554"/>
              <a:gd name="connsiteY26" fmla="*/ 96021 h 372505"/>
              <a:gd name="connsiteX27" fmla="*/ 1696029 w 2086554"/>
              <a:gd name="connsiteY27" fmla="*/ 134121 h 372505"/>
              <a:gd name="connsiteX28" fmla="*/ 1724604 w 2086554"/>
              <a:gd name="connsiteY28" fmla="*/ 153171 h 372505"/>
              <a:gd name="connsiteX29" fmla="*/ 1753179 w 2086554"/>
              <a:gd name="connsiteY29" fmla="*/ 143646 h 372505"/>
              <a:gd name="connsiteX30" fmla="*/ 1800804 w 2086554"/>
              <a:gd name="connsiteY30" fmla="*/ 134121 h 372505"/>
              <a:gd name="connsiteX31" fmla="*/ 1857954 w 2086554"/>
              <a:gd name="connsiteY31" fmla="*/ 96021 h 372505"/>
              <a:gd name="connsiteX32" fmla="*/ 1886529 w 2086554"/>
              <a:gd name="connsiteY32" fmla="*/ 76971 h 372505"/>
              <a:gd name="connsiteX33" fmla="*/ 1953204 w 2086554"/>
              <a:gd name="connsiteY33" fmla="*/ 57921 h 372505"/>
              <a:gd name="connsiteX34" fmla="*/ 2019879 w 2086554"/>
              <a:gd name="connsiteY34" fmla="*/ 38871 h 372505"/>
              <a:gd name="connsiteX35" fmla="*/ 2086554 w 2086554"/>
              <a:gd name="connsiteY35" fmla="*/ 19821 h 372505"/>
              <a:gd name="connsiteX36" fmla="*/ 2057979 w 2086554"/>
              <a:gd name="connsiteY36" fmla="*/ 771 h 372505"/>
              <a:gd name="connsiteX37" fmla="*/ 1867479 w 2086554"/>
              <a:gd name="connsiteY37" fmla="*/ 10296 h 372505"/>
              <a:gd name="connsiteX38" fmla="*/ 1810329 w 2086554"/>
              <a:gd name="connsiteY38" fmla="*/ 29346 h 372505"/>
              <a:gd name="connsiteX39" fmla="*/ 1772229 w 2086554"/>
              <a:gd name="connsiteY39" fmla="*/ 38871 h 372505"/>
              <a:gd name="connsiteX40" fmla="*/ 1657929 w 2086554"/>
              <a:gd name="connsiteY40" fmla="*/ 57921 h 372505"/>
              <a:gd name="connsiteX41" fmla="*/ 1743654 w 2086554"/>
              <a:gd name="connsiteY41" fmla="*/ 76971 h 372505"/>
              <a:gd name="connsiteX42" fmla="*/ 1648404 w 2086554"/>
              <a:gd name="connsiteY42" fmla="*/ 96021 h 372505"/>
              <a:gd name="connsiteX43" fmla="*/ 1381704 w 2086554"/>
              <a:gd name="connsiteY43" fmla="*/ 105546 h 372505"/>
              <a:gd name="connsiteX44" fmla="*/ 1248354 w 2086554"/>
              <a:gd name="connsiteY44" fmla="*/ 115071 h 372505"/>
              <a:gd name="connsiteX45" fmla="*/ 1219779 w 2086554"/>
              <a:gd name="connsiteY45" fmla="*/ 134121 h 372505"/>
              <a:gd name="connsiteX46" fmla="*/ 1086429 w 2086554"/>
              <a:gd name="connsiteY46" fmla="*/ 153171 h 372505"/>
              <a:gd name="connsiteX47" fmla="*/ 1038804 w 2086554"/>
              <a:gd name="connsiteY47" fmla="*/ 162696 h 372505"/>
              <a:gd name="connsiteX48" fmla="*/ 934029 w 2086554"/>
              <a:gd name="connsiteY48" fmla="*/ 172221 h 372505"/>
              <a:gd name="connsiteX49" fmla="*/ 819729 w 2086554"/>
              <a:gd name="connsiteY49" fmla="*/ 162696 h 372505"/>
              <a:gd name="connsiteX50" fmla="*/ 848304 w 2086554"/>
              <a:gd name="connsiteY50" fmla="*/ 172221 h 372505"/>
              <a:gd name="connsiteX51" fmla="*/ 600654 w 2086554"/>
              <a:gd name="connsiteY51" fmla="*/ 181746 h 372505"/>
              <a:gd name="connsiteX52" fmla="*/ 591129 w 2086554"/>
              <a:gd name="connsiteY52" fmla="*/ 210321 h 372505"/>
              <a:gd name="connsiteX53" fmla="*/ 533979 w 2086554"/>
              <a:gd name="connsiteY53" fmla="*/ 229371 h 372505"/>
              <a:gd name="connsiteX54" fmla="*/ 429204 w 2086554"/>
              <a:gd name="connsiteY54" fmla="*/ 257946 h 372505"/>
              <a:gd name="connsiteX55" fmla="*/ 105354 w 2086554"/>
              <a:gd name="connsiteY55" fmla="*/ 267471 h 372505"/>
              <a:gd name="connsiteX56" fmla="*/ 95829 w 2086554"/>
              <a:gd name="connsiteY56" fmla="*/ 296046 h 372505"/>
              <a:gd name="connsiteX57" fmla="*/ 38679 w 2086554"/>
              <a:gd name="connsiteY57" fmla="*/ 324621 h 372505"/>
              <a:gd name="connsiteX58" fmla="*/ 19629 w 2086554"/>
              <a:gd name="connsiteY58" fmla="*/ 353196 h 372505"/>
              <a:gd name="connsiteX59" fmla="*/ 579 w 2086554"/>
              <a:gd name="connsiteY59" fmla="*/ 372246 h 372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2086554" h="372505">
                <a:moveTo>
                  <a:pt x="579" y="372246"/>
                </a:moveTo>
                <a:cubicBezTo>
                  <a:pt x="5341" y="373833"/>
                  <a:pt x="32845" y="367841"/>
                  <a:pt x="48204" y="362721"/>
                </a:cubicBezTo>
                <a:cubicBezTo>
                  <a:pt x="61674" y="358231"/>
                  <a:pt x="72279" y="345886"/>
                  <a:pt x="86304" y="343671"/>
                </a:cubicBezTo>
                <a:cubicBezTo>
                  <a:pt x="133451" y="336227"/>
                  <a:pt x="181554" y="337321"/>
                  <a:pt x="229179" y="334146"/>
                </a:cubicBezTo>
                <a:cubicBezTo>
                  <a:pt x="350458" y="309890"/>
                  <a:pt x="224047" y="339355"/>
                  <a:pt x="114879" y="315096"/>
                </a:cubicBezTo>
                <a:cubicBezTo>
                  <a:pt x="105078" y="312918"/>
                  <a:pt x="108529" y="296046"/>
                  <a:pt x="105354" y="286521"/>
                </a:cubicBezTo>
                <a:cubicBezTo>
                  <a:pt x="244535" y="281168"/>
                  <a:pt x="306798" y="263945"/>
                  <a:pt x="419679" y="286521"/>
                </a:cubicBezTo>
                <a:cubicBezTo>
                  <a:pt x="429524" y="288490"/>
                  <a:pt x="438729" y="292871"/>
                  <a:pt x="448254" y="296046"/>
                </a:cubicBezTo>
                <a:cubicBezTo>
                  <a:pt x="438729" y="305571"/>
                  <a:pt x="431454" y="318079"/>
                  <a:pt x="419679" y="324621"/>
                </a:cubicBezTo>
                <a:cubicBezTo>
                  <a:pt x="402126" y="334373"/>
                  <a:pt x="342722" y="346972"/>
                  <a:pt x="362529" y="343671"/>
                </a:cubicBezTo>
                <a:cubicBezTo>
                  <a:pt x="381579" y="340496"/>
                  <a:pt x="400826" y="338336"/>
                  <a:pt x="419679" y="334146"/>
                </a:cubicBezTo>
                <a:cubicBezTo>
                  <a:pt x="429480" y="331968"/>
                  <a:pt x="438325" y="326110"/>
                  <a:pt x="448254" y="324621"/>
                </a:cubicBezTo>
                <a:cubicBezTo>
                  <a:pt x="502000" y="316559"/>
                  <a:pt x="556251" y="312312"/>
                  <a:pt x="610179" y="305571"/>
                </a:cubicBezTo>
                <a:cubicBezTo>
                  <a:pt x="632456" y="302786"/>
                  <a:pt x="654629" y="299221"/>
                  <a:pt x="676854" y="296046"/>
                </a:cubicBezTo>
                <a:cubicBezTo>
                  <a:pt x="680029" y="286521"/>
                  <a:pt x="678209" y="273307"/>
                  <a:pt x="686379" y="267471"/>
                </a:cubicBezTo>
                <a:cubicBezTo>
                  <a:pt x="702719" y="255799"/>
                  <a:pt x="724048" y="253291"/>
                  <a:pt x="743529" y="248421"/>
                </a:cubicBezTo>
                <a:cubicBezTo>
                  <a:pt x="791369" y="236461"/>
                  <a:pt x="769210" y="243036"/>
                  <a:pt x="810204" y="229371"/>
                </a:cubicBezTo>
                <a:cubicBezTo>
                  <a:pt x="775279" y="226196"/>
                  <a:pt x="733484" y="240887"/>
                  <a:pt x="705429" y="219846"/>
                </a:cubicBezTo>
                <a:cubicBezTo>
                  <a:pt x="686938" y="205977"/>
                  <a:pt x="749061" y="202615"/>
                  <a:pt x="772104" y="200796"/>
                </a:cubicBezTo>
                <a:cubicBezTo>
                  <a:pt x="870275" y="193046"/>
                  <a:pt x="968954" y="194446"/>
                  <a:pt x="1067379" y="191271"/>
                </a:cubicBezTo>
                <a:cubicBezTo>
                  <a:pt x="1115004" y="188096"/>
                  <a:pt x="1162786" y="186743"/>
                  <a:pt x="1210254" y="181746"/>
                </a:cubicBezTo>
                <a:cubicBezTo>
                  <a:pt x="1223273" y="180376"/>
                  <a:pt x="1235554" y="174964"/>
                  <a:pt x="1248354" y="172221"/>
                </a:cubicBezTo>
                <a:cubicBezTo>
                  <a:pt x="1280014" y="165437"/>
                  <a:pt x="1311854" y="159521"/>
                  <a:pt x="1343604" y="153171"/>
                </a:cubicBezTo>
                <a:cubicBezTo>
                  <a:pt x="1375354" y="146821"/>
                  <a:pt x="1408137" y="144360"/>
                  <a:pt x="1438854" y="134121"/>
                </a:cubicBezTo>
                <a:cubicBezTo>
                  <a:pt x="1457904" y="127771"/>
                  <a:pt x="1476197" y="118372"/>
                  <a:pt x="1496004" y="115071"/>
                </a:cubicBezTo>
                <a:cubicBezTo>
                  <a:pt x="1648016" y="89736"/>
                  <a:pt x="1571812" y="99229"/>
                  <a:pt x="1724604" y="86496"/>
                </a:cubicBezTo>
                <a:cubicBezTo>
                  <a:pt x="1708729" y="89671"/>
                  <a:pt x="1690449" y="87041"/>
                  <a:pt x="1676979" y="96021"/>
                </a:cubicBezTo>
                <a:cubicBezTo>
                  <a:pt x="1633436" y="125050"/>
                  <a:pt x="1688772" y="130492"/>
                  <a:pt x="1696029" y="134121"/>
                </a:cubicBezTo>
                <a:cubicBezTo>
                  <a:pt x="1706268" y="139241"/>
                  <a:pt x="1715079" y="146821"/>
                  <a:pt x="1724604" y="153171"/>
                </a:cubicBezTo>
                <a:cubicBezTo>
                  <a:pt x="1734129" y="149996"/>
                  <a:pt x="1743439" y="146081"/>
                  <a:pt x="1753179" y="143646"/>
                </a:cubicBezTo>
                <a:cubicBezTo>
                  <a:pt x="1768885" y="139719"/>
                  <a:pt x="1786066" y="140820"/>
                  <a:pt x="1800804" y="134121"/>
                </a:cubicBezTo>
                <a:cubicBezTo>
                  <a:pt x="1821647" y="124647"/>
                  <a:pt x="1838904" y="108721"/>
                  <a:pt x="1857954" y="96021"/>
                </a:cubicBezTo>
                <a:cubicBezTo>
                  <a:pt x="1867479" y="89671"/>
                  <a:pt x="1875669" y="80591"/>
                  <a:pt x="1886529" y="76971"/>
                </a:cubicBezTo>
                <a:cubicBezTo>
                  <a:pt x="1941283" y="58720"/>
                  <a:pt x="1887423" y="75861"/>
                  <a:pt x="1953204" y="57921"/>
                </a:cubicBezTo>
                <a:cubicBezTo>
                  <a:pt x="1975504" y="51839"/>
                  <a:pt x="1997579" y="44953"/>
                  <a:pt x="2019879" y="38871"/>
                </a:cubicBezTo>
                <a:cubicBezTo>
                  <a:pt x="2085660" y="20931"/>
                  <a:pt x="2031800" y="38072"/>
                  <a:pt x="2086554" y="19821"/>
                </a:cubicBezTo>
                <a:cubicBezTo>
                  <a:pt x="2077029" y="13471"/>
                  <a:pt x="2069416" y="1268"/>
                  <a:pt x="2057979" y="771"/>
                </a:cubicBezTo>
                <a:cubicBezTo>
                  <a:pt x="1994460" y="-1991"/>
                  <a:pt x="1930639" y="3008"/>
                  <a:pt x="1867479" y="10296"/>
                </a:cubicBezTo>
                <a:cubicBezTo>
                  <a:pt x="1847531" y="12598"/>
                  <a:pt x="1829563" y="23576"/>
                  <a:pt x="1810329" y="29346"/>
                </a:cubicBezTo>
                <a:cubicBezTo>
                  <a:pt x="1797790" y="33108"/>
                  <a:pt x="1785096" y="36459"/>
                  <a:pt x="1772229" y="38871"/>
                </a:cubicBezTo>
                <a:cubicBezTo>
                  <a:pt x="1734265" y="45989"/>
                  <a:pt x="1696029" y="51571"/>
                  <a:pt x="1657929" y="57921"/>
                </a:cubicBezTo>
                <a:cubicBezTo>
                  <a:pt x="1686504" y="64271"/>
                  <a:pt x="1750754" y="48573"/>
                  <a:pt x="1743654" y="76971"/>
                </a:cubicBezTo>
                <a:cubicBezTo>
                  <a:pt x="1735801" y="108383"/>
                  <a:pt x="1680682" y="93473"/>
                  <a:pt x="1648404" y="96021"/>
                </a:cubicBezTo>
                <a:cubicBezTo>
                  <a:pt x="1559723" y="103022"/>
                  <a:pt x="1470560" y="101315"/>
                  <a:pt x="1381704" y="105546"/>
                </a:cubicBezTo>
                <a:cubicBezTo>
                  <a:pt x="1337191" y="107666"/>
                  <a:pt x="1292804" y="111896"/>
                  <a:pt x="1248354" y="115071"/>
                </a:cubicBezTo>
                <a:cubicBezTo>
                  <a:pt x="1238829" y="121421"/>
                  <a:pt x="1230301" y="129612"/>
                  <a:pt x="1219779" y="134121"/>
                </a:cubicBezTo>
                <a:cubicBezTo>
                  <a:pt x="1187476" y="147965"/>
                  <a:pt x="1105123" y="150678"/>
                  <a:pt x="1086429" y="153171"/>
                </a:cubicBezTo>
                <a:cubicBezTo>
                  <a:pt x="1070382" y="155311"/>
                  <a:pt x="1054868" y="160688"/>
                  <a:pt x="1038804" y="162696"/>
                </a:cubicBezTo>
                <a:cubicBezTo>
                  <a:pt x="1004006" y="167046"/>
                  <a:pt x="968954" y="169046"/>
                  <a:pt x="934029" y="172221"/>
                </a:cubicBezTo>
                <a:cubicBezTo>
                  <a:pt x="895929" y="169046"/>
                  <a:pt x="857961" y="162696"/>
                  <a:pt x="819729" y="162696"/>
                </a:cubicBezTo>
                <a:cubicBezTo>
                  <a:pt x="809689" y="162696"/>
                  <a:pt x="858306" y="171351"/>
                  <a:pt x="848304" y="172221"/>
                </a:cubicBezTo>
                <a:cubicBezTo>
                  <a:pt x="766004" y="179378"/>
                  <a:pt x="683204" y="178571"/>
                  <a:pt x="600654" y="181746"/>
                </a:cubicBezTo>
                <a:cubicBezTo>
                  <a:pt x="597479" y="191271"/>
                  <a:pt x="599299" y="204485"/>
                  <a:pt x="591129" y="210321"/>
                </a:cubicBezTo>
                <a:cubicBezTo>
                  <a:pt x="574789" y="221993"/>
                  <a:pt x="550687" y="218232"/>
                  <a:pt x="533979" y="229371"/>
                </a:cubicBezTo>
                <a:cubicBezTo>
                  <a:pt x="489000" y="259357"/>
                  <a:pt x="505818" y="254298"/>
                  <a:pt x="429204" y="257946"/>
                </a:cubicBezTo>
                <a:cubicBezTo>
                  <a:pt x="321330" y="263083"/>
                  <a:pt x="213304" y="264296"/>
                  <a:pt x="105354" y="267471"/>
                </a:cubicBezTo>
                <a:cubicBezTo>
                  <a:pt x="102179" y="276996"/>
                  <a:pt x="102101" y="288206"/>
                  <a:pt x="95829" y="296046"/>
                </a:cubicBezTo>
                <a:cubicBezTo>
                  <a:pt x="82400" y="312832"/>
                  <a:pt x="57503" y="318346"/>
                  <a:pt x="38679" y="324621"/>
                </a:cubicBezTo>
                <a:cubicBezTo>
                  <a:pt x="32329" y="334146"/>
                  <a:pt x="16853" y="342090"/>
                  <a:pt x="19629" y="353196"/>
                </a:cubicBezTo>
                <a:cubicBezTo>
                  <a:pt x="22064" y="362936"/>
                  <a:pt x="-4183" y="370659"/>
                  <a:pt x="579" y="37224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BE"/>
          </a:p>
        </p:txBody>
      </p:sp>
      <p:sp>
        <p:nvSpPr>
          <p:cNvPr id="24" name="ZoneTexte 10"/>
          <p:cNvSpPr txBox="1">
            <a:spLocks noChangeArrowheads="1"/>
          </p:cNvSpPr>
          <p:nvPr/>
        </p:nvSpPr>
        <p:spPr bwMode="auto">
          <a:xfrm>
            <a:off x="4830390" y="5517232"/>
            <a:ext cx="3673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La structure ou trame </a:t>
            </a:r>
            <a:r>
              <a:rPr lang="fr-BE" altLang="fr-FR" sz="1200" dirty="0" err="1" smtClean="0">
                <a:solidFill>
                  <a:srgbClr val="333333"/>
                </a:solidFill>
                <a:latin typeface="Century Gothic" pitchFamily="34" charset="0"/>
              </a:rPr>
              <a:t>génére</a:t>
            </a: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 </a:t>
            </a:r>
            <a:r>
              <a:rPr lang="fr-BE" altLang="fr-FR" sz="1200" dirty="0">
                <a:solidFill>
                  <a:srgbClr val="333333"/>
                </a:solidFill>
                <a:latin typeface="Century Gothic" pitchFamily="34" charset="0"/>
              </a:rPr>
              <a:t>des aménagements de qualité (place, piétonnier, </a:t>
            </a: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…).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  <p:sp>
        <p:nvSpPr>
          <p:cNvPr id="25" name="ZoneTexte 10"/>
          <p:cNvSpPr txBox="1">
            <a:spLocks noChangeArrowheads="1"/>
          </p:cNvSpPr>
          <p:nvPr/>
        </p:nvSpPr>
        <p:spPr bwMode="auto">
          <a:xfrm>
            <a:off x="4831200" y="6135687"/>
            <a:ext cx="36734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Les mailles verte et bleue renforcent ce parti.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37"/>
          <a:stretch>
            <a:fillRect/>
          </a:stretch>
        </p:blipFill>
        <p:spPr bwMode="auto">
          <a:xfrm>
            <a:off x="428625" y="1460500"/>
            <a:ext cx="4468813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Connecteur droit 2"/>
          <p:cNvCxnSpPr/>
          <p:nvPr/>
        </p:nvCxnSpPr>
        <p:spPr>
          <a:xfrm>
            <a:off x="8748713" y="188913"/>
            <a:ext cx="0" cy="63357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72" name="ZoneTexte 4"/>
          <p:cNvSpPr txBox="1">
            <a:spLocks noChangeArrowheads="1"/>
          </p:cNvSpPr>
          <p:nvPr/>
        </p:nvSpPr>
        <p:spPr bwMode="auto">
          <a:xfrm rot="-5400000">
            <a:off x="5886451" y="3051175"/>
            <a:ext cx="61087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BE" altLang="fr-FR" sz="1900">
                <a:latin typeface="Century Gothic" pitchFamily="34" charset="0"/>
              </a:rPr>
              <a:t>Etude de cas – Site de la Sucrerie de Genappe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392113" y="450850"/>
            <a:ext cx="77771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fr-BE" sz="2400" dirty="0">
                <a:solidFill>
                  <a:schemeClr val="bg1">
                    <a:lumMod val="75000"/>
                  </a:schemeClr>
                </a:solidFill>
              </a:rPr>
              <a:t>Comment opérer ? </a:t>
            </a:r>
          </a:p>
        </p:txBody>
      </p:sp>
      <p:sp>
        <p:nvSpPr>
          <p:cNvPr id="7176" name="ZoneTexte 21"/>
          <p:cNvSpPr txBox="1">
            <a:spLocks noChangeArrowheads="1"/>
          </p:cNvSpPr>
          <p:nvPr/>
        </p:nvSpPr>
        <p:spPr bwMode="auto">
          <a:xfrm>
            <a:off x="458788" y="990600"/>
            <a:ext cx="36734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200">
                <a:solidFill>
                  <a:srgbClr val="333333"/>
                </a:solidFill>
                <a:latin typeface="Century Gothic" pitchFamily="34" charset="0"/>
              </a:rPr>
              <a:t>Réflexion sur les intersections</a:t>
            </a:r>
          </a:p>
        </p:txBody>
      </p:sp>
      <p:pic>
        <p:nvPicPr>
          <p:cNvPr id="7177" name="Image 11" descr="Genappe Ensoleillement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40" t="803" b="2092"/>
          <a:stretch>
            <a:fillRect/>
          </a:stretch>
        </p:blipFill>
        <p:spPr bwMode="auto">
          <a:xfrm>
            <a:off x="4965700" y="1268413"/>
            <a:ext cx="3600450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/>
          <p:cNvSpPr txBox="1"/>
          <p:nvPr/>
        </p:nvSpPr>
        <p:spPr>
          <a:xfrm>
            <a:off x="5653088" y="4724400"/>
            <a:ext cx="28797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fr-BE" sz="1400" dirty="0">
                <a:solidFill>
                  <a:schemeClr val="bg1">
                    <a:lumMod val="75000"/>
                  </a:schemeClr>
                </a:solidFill>
              </a:rPr>
              <a:t>OBJECTIFS : </a:t>
            </a:r>
          </a:p>
        </p:txBody>
      </p:sp>
      <p:sp>
        <p:nvSpPr>
          <p:cNvPr id="7179" name="ZoneTexte 10"/>
          <p:cNvSpPr txBox="1">
            <a:spLocks noChangeArrowheads="1"/>
          </p:cNvSpPr>
          <p:nvPr/>
        </p:nvSpPr>
        <p:spPr bwMode="auto">
          <a:xfrm>
            <a:off x="5653088" y="5480050"/>
            <a:ext cx="28797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000">
                <a:solidFill>
                  <a:srgbClr val="333333"/>
                </a:solidFill>
                <a:latin typeface="Century Gothic" pitchFamily="34" charset="0"/>
              </a:rPr>
              <a:t>Récupération eaux de surface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BE" altLang="fr-FR" sz="1000">
                <a:solidFill>
                  <a:srgbClr val="333333"/>
                </a:solidFill>
                <a:latin typeface="Century Gothic" pitchFamily="34" charset="0"/>
              </a:rPr>
              <a:t>→ élément fonctionnel , paysager et ludique pour les aménagements</a:t>
            </a:r>
          </a:p>
        </p:txBody>
      </p:sp>
      <p:sp>
        <p:nvSpPr>
          <p:cNvPr id="7180" name="ZoneTexte 12"/>
          <p:cNvSpPr txBox="1">
            <a:spLocks noChangeArrowheads="1"/>
          </p:cNvSpPr>
          <p:nvPr/>
        </p:nvSpPr>
        <p:spPr bwMode="auto">
          <a:xfrm>
            <a:off x="5653088" y="5011738"/>
            <a:ext cx="2879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000">
                <a:solidFill>
                  <a:srgbClr val="333333"/>
                </a:solidFill>
                <a:latin typeface="Century Gothic" pitchFamily="34" charset="0"/>
              </a:rPr>
              <a:t>Recherche ensoleillement de qualité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BE" altLang="fr-FR" sz="1000">
                <a:solidFill>
                  <a:srgbClr val="333333"/>
                </a:solidFill>
                <a:latin typeface="Century Gothic" pitchFamily="34" charset="0"/>
              </a:rPr>
              <a:t> (angle de 25°)</a:t>
            </a:r>
          </a:p>
        </p:txBody>
      </p:sp>
      <p:sp>
        <p:nvSpPr>
          <p:cNvPr id="7181" name="ZoneTexte 10"/>
          <p:cNvSpPr txBox="1">
            <a:spLocks noChangeArrowheads="1"/>
          </p:cNvSpPr>
          <p:nvPr/>
        </p:nvSpPr>
        <p:spPr bwMode="auto">
          <a:xfrm>
            <a:off x="5651500" y="6043613"/>
            <a:ext cx="28797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000">
                <a:solidFill>
                  <a:srgbClr val="333333"/>
                </a:solidFill>
                <a:latin typeface="Century Gothic" pitchFamily="34" charset="0"/>
              </a:rPr>
              <a:t>Assurer des corridors écologiques entre les poumons verts déjà présents et restaurer un tissu végétal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cteur droit 2"/>
          <p:cNvCxnSpPr/>
          <p:nvPr/>
        </p:nvCxnSpPr>
        <p:spPr>
          <a:xfrm>
            <a:off x="8748713" y="188913"/>
            <a:ext cx="0" cy="63357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96" name="ZoneTexte 4"/>
          <p:cNvSpPr txBox="1">
            <a:spLocks noChangeArrowheads="1"/>
          </p:cNvSpPr>
          <p:nvPr/>
        </p:nvSpPr>
        <p:spPr bwMode="auto">
          <a:xfrm rot="-5400000">
            <a:off x="5886451" y="3051175"/>
            <a:ext cx="61087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BE" altLang="fr-FR" sz="1900">
                <a:latin typeface="Century Gothic" pitchFamily="34" charset="0"/>
              </a:rPr>
              <a:t>Références</a:t>
            </a:r>
          </a:p>
        </p:txBody>
      </p:sp>
      <p:sp>
        <p:nvSpPr>
          <p:cNvPr id="8197" name="ZoneTexte 18"/>
          <p:cNvSpPr txBox="1">
            <a:spLocks noChangeArrowheads="1"/>
          </p:cNvSpPr>
          <p:nvPr/>
        </p:nvSpPr>
        <p:spPr bwMode="auto">
          <a:xfrm>
            <a:off x="3995738" y="5702300"/>
            <a:ext cx="8620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000">
                <a:solidFill>
                  <a:srgbClr val="FFFFFF"/>
                </a:solidFill>
                <a:latin typeface="Century Gothic" pitchFamily="34" charset="0"/>
              </a:rPr>
              <a:t>Ville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392113" y="450850"/>
            <a:ext cx="77771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fr-BE" sz="2400" dirty="0">
                <a:solidFill>
                  <a:schemeClr val="bg1">
                    <a:lumMod val="75000"/>
                  </a:schemeClr>
                </a:solidFill>
              </a:rPr>
              <a:t>Références</a:t>
            </a:r>
            <a:endParaRPr lang="fr-BE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1" y="3275459"/>
            <a:ext cx="8704952" cy="3240000"/>
          </a:xfrm>
          <a:prstGeom prst="rect">
            <a:avLst/>
          </a:prstGeom>
        </p:spPr>
      </p:pic>
      <p:sp>
        <p:nvSpPr>
          <p:cNvPr id="13" name="ZoneTexte 21"/>
          <p:cNvSpPr txBox="1">
            <a:spLocks noChangeArrowheads="1"/>
          </p:cNvSpPr>
          <p:nvPr/>
        </p:nvSpPr>
        <p:spPr bwMode="auto">
          <a:xfrm>
            <a:off x="458788" y="990600"/>
            <a:ext cx="468927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Projet – Concours site de la Sucrerie - Genappe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cteur droit 2"/>
          <p:cNvCxnSpPr/>
          <p:nvPr/>
        </p:nvCxnSpPr>
        <p:spPr>
          <a:xfrm>
            <a:off x="8748713" y="188913"/>
            <a:ext cx="0" cy="63357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96" name="ZoneTexte 4"/>
          <p:cNvSpPr txBox="1">
            <a:spLocks noChangeArrowheads="1"/>
          </p:cNvSpPr>
          <p:nvPr/>
        </p:nvSpPr>
        <p:spPr bwMode="auto">
          <a:xfrm rot="-5400000">
            <a:off x="5886451" y="3051175"/>
            <a:ext cx="61087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BE" altLang="fr-FR" sz="1900">
                <a:latin typeface="Century Gothic" pitchFamily="34" charset="0"/>
              </a:rPr>
              <a:t>Références</a:t>
            </a:r>
          </a:p>
        </p:txBody>
      </p:sp>
      <p:sp>
        <p:nvSpPr>
          <p:cNvPr id="8197" name="ZoneTexte 18"/>
          <p:cNvSpPr txBox="1">
            <a:spLocks noChangeArrowheads="1"/>
          </p:cNvSpPr>
          <p:nvPr/>
        </p:nvSpPr>
        <p:spPr bwMode="auto">
          <a:xfrm>
            <a:off x="3995738" y="5702300"/>
            <a:ext cx="8620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000">
                <a:solidFill>
                  <a:srgbClr val="FFFFFF"/>
                </a:solidFill>
                <a:latin typeface="Century Gothic" pitchFamily="34" charset="0"/>
              </a:rPr>
              <a:t>Ville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392113" y="450850"/>
            <a:ext cx="77771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fr-BE" sz="2400" dirty="0">
                <a:solidFill>
                  <a:schemeClr val="bg1">
                    <a:lumMod val="75000"/>
                  </a:schemeClr>
                </a:solidFill>
              </a:rPr>
              <a:t>Références</a:t>
            </a:r>
            <a:endParaRPr lang="fr-BE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ZoneTexte 21"/>
          <p:cNvSpPr txBox="1">
            <a:spLocks noChangeArrowheads="1"/>
          </p:cNvSpPr>
          <p:nvPr/>
        </p:nvSpPr>
        <p:spPr bwMode="auto">
          <a:xfrm>
            <a:off x="458788" y="990600"/>
            <a:ext cx="468927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Projet – Concours site de la Sucrerie - Genappe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735" y="1484784"/>
            <a:ext cx="4491689" cy="486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92" t="5444" r="6146" b="5444"/>
          <a:stretch/>
        </p:blipFill>
        <p:spPr>
          <a:xfrm>
            <a:off x="539552" y="1485344"/>
            <a:ext cx="3206294" cy="4860000"/>
          </a:xfrm>
          <a:prstGeom prst="rect">
            <a:avLst/>
          </a:prstGeom>
        </p:spPr>
      </p:pic>
      <p:sp>
        <p:nvSpPr>
          <p:cNvPr id="10" name="ZoneTexte 21"/>
          <p:cNvSpPr txBox="1">
            <a:spLocks noChangeArrowheads="1"/>
          </p:cNvSpPr>
          <p:nvPr/>
        </p:nvSpPr>
        <p:spPr bwMode="auto">
          <a:xfrm>
            <a:off x="818828" y="6309320"/>
            <a:ext cx="468927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Espace public de liaison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23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cteur droit 2"/>
          <p:cNvCxnSpPr/>
          <p:nvPr/>
        </p:nvCxnSpPr>
        <p:spPr>
          <a:xfrm>
            <a:off x="8748713" y="188913"/>
            <a:ext cx="0" cy="63357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219" name="ZoneTexte 18"/>
          <p:cNvSpPr txBox="1">
            <a:spLocks noChangeArrowheads="1"/>
          </p:cNvSpPr>
          <p:nvPr/>
        </p:nvSpPr>
        <p:spPr bwMode="auto">
          <a:xfrm>
            <a:off x="3995738" y="5702300"/>
            <a:ext cx="8620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000">
                <a:solidFill>
                  <a:srgbClr val="FFFFFF"/>
                </a:solidFill>
                <a:latin typeface="Century Gothic" pitchFamily="34" charset="0"/>
              </a:rPr>
              <a:t>Ville</a:t>
            </a:r>
          </a:p>
        </p:txBody>
      </p:sp>
      <p:pic>
        <p:nvPicPr>
          <p:cNvPr id="11" name="Image 10" descr="E:\Mes doc local\Quentin\Mes photos\DOSSIER PHOTOS\071020 Fribourg\071020 2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601294"/>
            <a:ext cx="2563813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 descr="F:\PHOTOS\2013-06-15 Copenhage juin 2013\Copenhage juin 2013 0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84"/>
          <a:stretch>
            <a:fillRect/>
          </a:stretch>
        </p:blipFill>
        <p:spPr bwMode="auto">
          <a:xfrm>
            <a:off x="458788" y="4005263"/>
            <a:ext cx="5208587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 descr="F:\PHOTOS\2013-06-15 Copenhage juin 2013\Copenhage juin 2013 34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44"/>
          <a:stretch>
            <a:fillRect/>
          </a:stretch>
        </p:blipFill>
        <p:spPr bwMode="auto">
          <a:xfrm>
            <a:off x="458788" y="1374775"/>
            <a:ext cx="4416425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ZoneTexte 14"/>
          <p:cNvSpPr txBox="1"/>
          <p:nvPr/>
        </p:nvSpPr>
        <p:spPr>
          <a:xfrm>
            <a:off x="392113" y="450850"/>
            <a:ext cx="77771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fr-BE" sz="2400" dirty="0">
                <a:solidFill>
                  <a:schemeClr val="bg1">
                    <a:lumMod val="75000"/>
                  </a:schemeClr>
                </a:solidFill>
              </a:rPr>
              <a:t>Références</a:t>
            </a:r>
            <a:endParaRPr lang="fr-BE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225" name="ZoneTexte 4"/>
          <p:cNvSpPr txBox="1">
            <a:spLocks noChangeArrowheads="1"/>
          </p:cNvSpPr>
          <p:nvPr/>
        </p:nvSpPr>
        <p:spPr bwMode="auto">
          <a:xfrm rot="-5400000">
            <a:off x="5886451" y="3051175"/>
            <a:ext cx="61087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BE" altLang="fr-FR" sz="1900">
                <a:latin typeface="Century Gothic" pitchFamily="34" charset="0"/>
              </a:rPr>
              <a:t>Références</a:t>
            </a:r>
          </a:p>
        </p:txBody>
      </p:sp>
      <p:sp>
        <p:nvSpPr>
          <p:cNvPr id="10" name="ZoneTexte 21"/>
          <p:cNvSpPr txBox="1">
            <a:spLocks noChangeArrowheads="1"/>
          </p:cNvSpPr>
          <p:nvPr/>
        </p:nvSpPr>
        <p:spPr bwMode="auto">
          <a:xfrm>
            <a:off x="5652120" y="4010580"/>
            <a:ext cx="13769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Maille bleue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  <p:sp>
        <p:nvSpPr>
          <p:cNvPr id="16" name="ZoneTexte 21"/>
          <p:cNvSpPr txBox="1">
            <a:spLocks noChangeArrowheads="1"/>
          </p:cNvSpPr>
          <p:nvPr/>
        </p:nvSpPr>
        <p:spPr bwMode="auto">
          <a:xfrm>
            <a:off x="4860032" y="1374775"/>
            <a:ext cx="13769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Maille bleue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  <p:sp>
        <p:nvSpPr>
          <p:cNvPr id="17" name="ZoneTexte 21"/>
          <p:cNvSpPr txBox="1">
            <a:spLocks noChangeArrowheads="1"/>
          </p:cNvSpPr>
          <p:nvPr/>
        </p:nvSpPr>
        <p:spPr bwMode="auto">
          <a:xfrm>
            <a:off x="7055049" y="4293096"/>
            <a:ext cx="13769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Maille verte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cteur droit 2"/>
          <p:cNvCxnSpPr/>
          <p:nvPr/>
        </p:nvCxnSpPr>
        <p:spPr>
          <a:xfrm>
            <a:off x="8748713" y="188913"/>
            <a:ext cx="0" cy="63357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ZoneTexte 14"/>
          <p:cNvSpPr txBox="1"/>
          <p:nvPr/>
        </p:nvSpPr>
        <p:spPr>
          <a:xfrm>
            <a:off x="392113" y="450850"/>
            <a:ext cx="77771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fr-BE" sz="2400" dirty="0">
                <a:solidFill>
                  <a:schemeClr val="bg1">
                    <a:lumMod val="75000"/>
                  </a:schemeClr>
                </a:solidFill>
              </a:rPr>
              <a:t>Références</a:t>
            </a:r>
            <a:endParaRPr lang="fr-BE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225" name="ZoneTexte 4"/>
          <p:cNvSpPr txBox="1">
            <a:spLocks noChangeArrowheads="1"/>
          </p:cNvSpPr>
          <p:nvPr/>
        </p:nvSpPr>
        <p:spPr bwMode="auto">
          <a:xfrm rot="-5400000">
            <a:off x="5886451" y="3051175"/>
            <a:ext cx="61087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BE" altLang="fr-FR" sz="1900">
                <a:latin typeface="Century Gothic" pitchFamily="34" charset="0"/>
              </a:rPr>
              <a:t>Références</a:t>
            </a:r>
          </a:p>
        </p:txBody>
      </p:sp>
      <p:sp>
        <p:nvSpPr>
          <p:cNvPr id="16" name="ZoneTexte 21"/>
          <p:cNvSpPr txBox="1">
            <a:spLocks noChangeArrowheads="1"/>
          </p:cNvSpPr>
          <p:nvPr/>
        </p:nvSpPr>
        <p:spPr bwMode="auto">
          <a:xfrm>
            <a:off x="3566230" y="946349"/>
            <a:ext cx="41021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Noue drainante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  <p:sp>
        <p:nvSpPr>
          <p:cNvPr id="17" name="ZoneTexte 21"/>
          <p:cNvSpPr txBox="1">
            <a:spLocks noChangeArrowheads="1"/>
          </p:cNvSpPr>
          <p:nvPr/>
        </p:nvSpPr>
        <p:spPr bwMode="auto">
          <a:xfrm>
            <a:off x="2483768" y="5805264"/>
            <a:ext cx="28803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Plan d’eau drainant – Récupération des eaux pluviales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  <p:pic>
        <p:nvPicPr>
          <p:cNvPr id="18" name="Image 17" descr="E:\Mes doc local\Quentin\Mes photos\DOSSIER PHOTOS\071020 Fribourg\071020 16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65" y="946349"/>
            <a:ext cx="3072765" cy="409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Image 18" descr="E:\Mes doc local\Quentin\Mes photos\DOSSIER PHOTOS\071020 Fribourg\071020 03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845" y="4192588"/>
            <a:ext cx="2805430" cy="2105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330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cteur droit 2"/>
          <p:cNvCxnSpPr/>
          <p:nvPr/>
        </p:nvCxnSpPr>
        <p:spPr>
          <a:xfrm>
            <a:off x="8748713" y="188913"/>
            <a:ext cx="0" cy="63357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43" name="ZoneTexte 18"/>
          <p:cNvSpPr txBox="1">
            <a:spLocks noChangeArrowheads="1"/>
          </p:cNvSpPr>
          <p:nvPr/>
        </p:nvSpPr>
        <p:spPr bwMode="auto">
          <a:xfrm>
            <a:off x="3995738" y="5702300"/>
            <a:ext cx="8620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000">
                <a:solidFill>
                  <a:srgbClr val="FFFFFF"/>
                </a:solidFill>
                <a:latin typeface="Century Gothic" pitchFamily="34" charset="0"/>
              </a:rPr>
              <a:t>Ville</a:t>
            </a:r>
          </a:p>
        </p:txBody>
      </p:sp>
      <p:pic>
        <p:nvPicPr>
          <p:cNvPr id="15" name="Image 14" descr="F:\PHOTOS\2013-06-15 Copenhage juin 2013\Copenhage juin 2013 364.JPG"/>
          <p:cNvPicPr preferRelativeResize="0"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3"/>
          <a:stretch>
            <a:fillRect/>
          </a:stretch>
        </p:blipFill>
        <p:spPr bwMode="auto">
          <a:xfrm>
            <a:off x="392113" y="1412875"/>
            <a:ext cx="4179887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 descr="F:\PHOTOS\2013-06-15 Copenhage juin 2013\Copenhage juin 2013 358.JPG"/>
          <p:cNvPicPr preferRelativeResize="0"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8" r="4227"/>
          <a:stretch>
            <a:fillRect/>
          </a:stretch>
        </p:blipFill>
        <p:spPr bwMode="auto">
          <a:xfrm>
            <a:off x="4613275" y="4013200"/>
            <a:ext cx="3990975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16" descr="F:\PHOTOS\2013-06-15 Copenhage juin 2013\Copenhage juin 2013 367.JPG"/>
          <p:cNvPicPr preferRelativeResize="0"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1" r="1814"/>
          <a:stretch>
            <a:fillRect/>
          </a:stretch>
        </p:blipFill>
        <p:spPr bwMode="auto">
          <a:xfrm>
            <a:off x="4613275" y="1412875"/>
            <a:ext cx="3990975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 descr="F:\PHOTOS\2013-06-15 Copenhage juin 2013\Copenhage juin 2013 368.JPG"/>
          <p:cNvPicPr preferRelativeResize="0"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2" r="2628"/>
          <a:stretch>
            <a:fillRect/>
          </a:stretch>
        </p:blipFill>
        <p:spPr bwMode="auto">
          <a:xfrm>
            <a:off x="395536" y="4005981"/>
            <a:ext cx="4176712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/>
          <p:cNvSpPr txBox="1"/>
          <p:nvPr/>
        </p:nvSpPr>
        <p:spPr>
          <a:xfrm>
            <a:off x="392113" y="450850"/>
            <a:ext cx="77771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fr-BE" sz="2400" dirty="0">
                <a:solidFill>
                  <a:schemeClr val="bg1">
                    <a:lumMod val="75000"/>
                  </a:schemeClr>
                </a:solidFill>
              </a:rPr>
              <a:t>Références</a:t>
            </a:r>
            <a:endParaRPr lang="fr-BE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249" name="ZoneTexte 4"/>
          <p:cNvSpPr txBox="1">
            <a:spLocks noChangeArrowheads="1"/>
          </p:cNvSpPr>
          <p:nvPr/>
        </p:nvSpPr>
        <p:spPr bwMode="auto">
          <a:xfrm rot="-5400000">
            <a:off x="5886451" y="3051175"/>
            <a:ext cx="61087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BE" altLang="fr-FR" sz="1900">
                <a:latin typeface="Century Gothic" pitchFamily="34" charset="0"/>
              </a:rPr>
              <a:t>Références</a:t>
            </a:r>
          </a:p>
        </p:txBody>
      </p:sp>
      <p:sp>
        <p:nvSpPr>
          <p:cNvPr id="10" name="ZoneTexte 21"/>
          <p:cNvSpPr txBox="1">
            <a:spLocks noChangeArrowheads="1"/>
          </p:cNvSpPr>
          <p:nvPr/>
        </p:nvSpPr>
        <p:spPr bwMode="auto">
          <a:xfrm>
            <a:off x="395536" y="990600"/>
            <a:ext cx="13769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Maille bleue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cteur droit 2"/>
          <p:cNvCxnSpPr/>
          <p:nvPr/>
        </p:nvCxnSpPr>
        <p:spPr>
          <a:xfrm>
            <a:off x="8748713" y="188913"/>
            <a:ext cx="0" cy="63357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267" name="ZoneTexte 18"/>
          <p:cNvSpPr txBox="1">
            <a:spLocks noChangeArrowheads="1"/>
          </p:cNvSpPr>
          <p:nvPr/>
        </p:nvSpPr>
        <p:spPr bwMode="auto">
          <a:xfrm>
            <a:off x="3995738" y="5702300"/>
            <a:ext cx="8620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BE" altLang="fr-FR" sz="1000">
                <a:solidFill>
                  <a:srgbClr val="FFFFFF"/>
                </a:solidFill>
                <a:latin typeface="Century Gothic" pitchFamily="34" charset="0"/>
              </a:rPr>
              <a:t>Ville</a:t>
            </a:r>
          </a:p>
        </p:txBody>
      </p:sp>
      <p:pic>
        <p:nvPicPr>
          <p:cNvPr id="12" name="Image 11" descr="F:\PHOTOS\2013-06-15 Copenhage juin 2013\Copenhage juin 2013 369.JPG"/>
          <p:cNvPicPr preferRelativeResize="0"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684587"/>
            <a:ext cx="5040312" cy="283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F:\PHOTOS\2013-06-15 Copenhage juin 2013\Copenhage juin 2013 374.JPG"/>
          <p:cNvPicPr preferRelativeResize="0"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41438"/>
            <a:ext cx="5040313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392113" y="450850"/>
            <a:ext cx="77771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fr-BE" sz="2400" dirty="0">
                <a:solidFill>
                  <a:schemeClr val="bg1">
                    <a:lumMod val="75000"/>
                  </a:schemeClr>
                </a:solidFill>
              </a:rPr>
              <a:t>Références</a:t>
            </a:r>
            <a:endParaRPr lang="fr-BE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271" name="ZoneTexte 4"/>
          <p:cNvSpPr txBox="1">
            <a:spLocks noChangeArrowheads="1"/>
          </p:cNvSpPr>
          <p:nvPr/>
        </p:nvSpPr>
        <p:spPr bwMode="auto">
          <a:xfrm rot="-5400000">
            <a:off x="5886451" y="3051175"/>
            <a:ext cx="61087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BE" altLang="fr-FR" sz="1900">
                <a:latin typeface="Century Gothic" pitchFamily="34" charset="0"/>
              </a:rPr>
              <a:t>Références</a:t>
            </a:r>
          </a:p>
        </p:txBody>
      </p:sp>
      <p:sp>
        <p:nvSpPr>
          <p:cNvPr id="8" name="ZoneTexte 21"/>
          <p:cNvSpPr txBox="1">
            <a:spLocks noChangeArrowheads="1"/>
          </p:cNvSpPr>
          <p:nvPr/>
        </p:nvSpPr>
        <p:spPr bwMode="auto">
          <a:xfrm>
            <a:off x="5580063" y="1341438"/>
            <a:ext cx="13769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Maille verte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  <p:sp>
        <p:nvSpPr>
          <p:cNvPr id="10" name="ZoneTexte 21"/>
          <p:cNvSpPr txBox="1">
            <a:spLocks noChangeArrowheads="1"/>
          </p:cNvSpPr>
          <p:nvPr/>
        </p:nvSpPr>
        <p:spPr bwMode="auto">
          <a:xfrm>
            <a:off x="2186980" y="6248345"/>
            <a:ext cx="13769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fr-BE" altLang="fr-FR" sz="1200" dirty="0" smtClean="0">
                <a:solidFill>
                  <a:srgbClr val="333333"/>
                </a:solidFill>
                <a:latin typeface="Century Gothic" pitchFamily="34" charset="0"/>
              </a:rPr>
              <a:t>Maille verte</a:t>
            </a:r>
            <a:endParaRPr lang="fr-BE" altLang="fr-FR" sz="1200" dirty="0">
              <a:solidFill>
                <a:srgbClr val="333333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ABR_TYPE">
      <a:dk1>
        <a:srgbClr val="333333"/>
      </a:dk1>
      <a:lt1>
        <a:srgbClr val="9CCC5A"/>
      </a:lt1>
      <a:dk2>
        <a:srgbClr val="333333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2160</TotalTime>
  <Words>389</Words>
  <Application>Microsoft Office PowerPoint</Application>
  <PresentationFormat>Affichage à l'écran (4:3)</PresentationFormat>
  <Paragraphs>102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Century Gothic</vt:lpstr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FX</dc:creator>
  <cp:lastModifiedBy>lieva</cp:lastModifiedBy>
  <cp:revision>166</cp:revision>
  <cp:lastPrinted>2014-06-16T08:08:42Z</cp:lastPrinted>
  <dcterms:created xsi:type="dcterms:W3CDTF">2009-03-06T07:21:03Z</dcterms:created>
  <dcterms:modified xsi:type="dcterms:W3CDTF">2014-06-16T08:17:56Z</dcterms:modified>
</cp:coreProperties>
</file>